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3" r:id="rId3"/>
    <p:sldId id="260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63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Sheet1!$I$6:$K$6</c:f>
              <c:strCache>
                <c:ptCount val="3"/>
                <c:pt idx="0">
                  <c:v>Explosive Chemistry</c:v>
                </c:pt>
                <c:pt idx="1">
                  <c:v>Fish dissections</c:v>
                </c:pt>
                <c:pt idx="2">
                  <c:v>Crane Physics</c:v>
                </c:pt>
              </c:strCache>
            </c:strRef>
          </c:cat>
          <c:val>
            <c:numRef>
              <c:f>Sheet1!$I$7:$K$7</c:f>
              <c:numCache>
                <c:formatCode>General</c:formatCode>
                <c:ptCount val="3"/>
                <c:pt idx="0">
                  <c:v>38.0</c:v>
                </c:pt>
                <c:pt idx="1">
                  <c:v>36.0</c:v>
                </c:pt>
                <c:pt idx="2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Sheet1!$N$6:$P$6</c:f>
              <c:strCache>
                <c:ptCount val="3"/>
                <c:pt idx="0">
                  <c:v>Yes </c:v>
                </c:pt>
                <c:pt idx="1">
                  <c:v>No </c:v>
                </c:pt>
                <c:pt idx="2">
                  <c:v>Maybe</c:v>
                </c:pt>
              </c:strCache>
            </c:strRef>
          </c:cat>
          <c:val>
            <c:numRef>
              <c:f>Sheet1!$N$7:$P$7</c:f>
              <c:numCache>
                <c:formatCode>General</c:formatCode>
                <c:ptCount val="3"/>
                <c:pt idx="0">
                  <c:v>45.0</c:v>
                </c:pt>
                <c:pt idx="1">
                  <c:v>16.0</c:v>
                </c:pt>
                <c:pt idx="2">
                  <c:v>38.0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2"/>
          <c:cat>
            <c:strRef>
              <c:f>Sheet1!$D$6:$E$6</c:f>
              <c:strCache>
                <c:ptCount val="2"/>
                <c:pt idx="0">
                  <c:v>yes</c:v>
                </c:pt>
                <c:pt idx="1">
                  <c:v>maybe</c:v>
                </c:pt>
              </c:strCache>
            </c:strRef>
          </c:cat>
          <c:val>
            <c:numRef>
              <c:f>Sheet1!$D$7:$E$7</c:f>
              <c:numCache>
                <c:formatCode>General</c:formatCode>
                <c:ptCount val="2"/>
                <c:pt idx="0">
                  <c:v>96.0</c:v>
                </c:pt>
                <c:pt idx="1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06110-8784-EC4C-8ACA-7117F209E9E2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301AC-0038-C145-97C3-CE852AF0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12716-BD1C-B743-B2BE-74A17F8F5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1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B53D-7471-5A42-A045-331EBD558E7D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7BE2-3CDC-2F49-89C2-A513F944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9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B53D-7471-5A42-A045-331EBD558E7D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7BE2-3CDC-2F49-89C2-A513F944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B53D-7471-5A42-A045-331EBD558E7D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7BE2-3CDC-2F49-89C2-A513F944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3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B53D-7471-5A42-A045-331EBD558E7D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7BE2-3CDC-2F49-89C2-A513F944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B53D-7471-5A42-A045-331EBD558E7D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7BE2-3CDC-2F49-89C2-A513F944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1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B53D-7471-5A42-A045-331EBD558E7D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7BE2-3CDC-2F49-89C2-A513F944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6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B53D-7471-5A42-A045-331EBD558E7D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7BE2-3CDC-2F49-89C2-A513F944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3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B53D-7471-5A42-A045-331EBD558E7D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7BE2-3CDC-2F49-89C2-A513F944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5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B53D-7471-5A42-A045-331EBD558E7D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7BE2-3CDC-2F49-89C2-A513F944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B53D-7471-5A42-A045-331EBD558E7D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7BE2-3CDC-2F49-89C2-A513F944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B53D-7471-5A42-A045-331EBD558E7D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7BE2-3CDC-2F49-89C2-A513F944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7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B53D-7471-5A42-A045-331EBD558E7D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37BE2-3CDC-2F49-89C2-A513F944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0800" cy="2971800"/>
          </a:xfrm>
          <a:prstGeom prst="rect">
            <a:avLst/>
          </a:prstGeom>
        </p:spPr>
      </p:pic>
      <p:pic>
        <p:nvPicPr>
          <p:cNvPr id="5" name="Picture 4" descr="sta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8" y="0"/>
            <a:ext cx="3860800" cy="2971800"/>
          </a:xfrm>
          <a:prstGeom prst="rect">
            <a:avLst/>
          </a:prstGeom>
        </p:spPr>
      </p:pic>
      <p:pic>
        <p:nvPicPr>
          <p:cNvPr id="6" name="Picture 5" descr="sta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0"/>
            <a:ext cx="1930400" cy="2971800"/>
          </a:xfrm>
          <a:prstGeom prst="rect">
            <a:avLst/>
          </a:prstGeom>
        </p:spPr>
      </p:pic>
      <p:pic>
        <p:nvPicPr>
          <p:cNvPr id="7" name="Picture 6" descr="sta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32" y="2746443"/>
            <a:ext cx="3860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ta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68" y="2746443"/>
            <a:ext cx="4122368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ta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68" y="2746443"/>
            <a:ext cx="241497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ta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32" y="5372100"/>
            <a:ext cx="3599232" cy="169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ta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68" y="5372100"/>
            <a:ext cx="3860800" cy="169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sta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372100"/>
            <a:ext cx="2676538" cy="169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682" y="1008680"/>
            <a:ext cx="6111913" cy="3926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269" y="4743179"/>
            <a:ext cx="1950128" cy="1950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290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19 at 11.53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69" y="0"/>
            <a:ext cx="4479131" cy="6858000"/>
          </a:xfrm>
          <a:prstGeom prst="rect">
            <a:avLst/>
          </a:prstGeom>
        </p:spPr>
      </p:pic>
      <p:pic>
        <p:nvPicPr>
          <p:cNvPr id="5" name="Picture 4" descr="Screen Shot 2017-03-19 at 12.10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" y="0"/>
            <a:ext cx="4766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1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5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5604" y="2735372"/>
            <a:ext cx="4523355" cy="3392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269" y="4743179"/>
            <a:ext cx="1950128" cy="1950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251402"/>
              </p:ext>
            </p:extLst>
          </p:nvPr>
        </p:nvGraphicFramePr>
        <p:xfrm>
          <a:off x="3349640" y="1371424"/>
          <a:ext cx="5817256" cy="327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15" y="511594"/>
            <a:ext cx="9027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was your </a:t>
            </a:r>
            <a:r>
              <a:rPr lang="en-US" sz="3600" dirty="0" err="1" smtClean="0"/>
              <a:t>favourite</a:t>
            </a:r>
            <a:r>
              <a:rPr lang="en-US" sz="3600" dirty="0" smtClean="0"/>
              <a:t> part of Science week?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630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55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6160" y="2759236"/>
            <a:ext cx="4496081" cy="3372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269" y="4743179"/>
            <a:ext cx="1950128" cy="1950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078235"/>
              </p:ext>
            </p:extLst>
          </p:nvPr>
        </p:nvGraphicFramePr>
        <p:xfrm>
          <a:off x="3517912" y="1508231"/>
          <a:ext cx="5393902" cy="323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850" y="645211"/>
            <a:ext cx="89066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Would you like to know more about jobs in Science?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494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5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7890" y="876736"/>
            <a:ext cx="3988984" cy="2991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269" y="4743179"/>
            <a:ext cx="1950128" cy="1950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2795" y="916722"/>
            <a:ext cx="4850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Has this week made you enjoy Science more?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134663"/>
              </p:ext>
            </p:extLst>
          </p:nvPr>
        </p:nvGraphicFramePr>
        <p:xfrm>
          <a:off x="0" y="2579783"/>
          <a:ext cx="6092876" cy="357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420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0800" cy="2971800"/>
          </a:xfrm>
          <a:prstGeom prst="rect">
            <a:avLst/>
          </a:prstGeom>
        </p:spPr>
      </p:pic>
      <p:pic>
        <p:nvPicPr>
          <p:cNvPr id="9" name="Picture 8" descr="sta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8" y="0"/>
            <a:ext cx="3860800" cy="2971800"/>
          </a:xfrm>
          <a:prstGeom prst="rect">
            <a:avLst/>
          </a:prstGeom>
        </p:spPr>
      </p:pic>
      <p:pic>
        <p:nvPicPr>
          <p:cNvPr id="10" name="Picture 9" descr="sta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0"/>
            <a:ext cx="1930400" cy="2971800"/>
          </a:xfrm>
          <a:prstGeom prst="rect">
            <a:avLst/>
          </a:prstGeom>
        </p:spPr>
      </p:pic>
      <p:pic>
        <p:nvPicPr>
          <p:cNvPr id="11" name="Picture 10" descr="sta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32" y="2746443"/>
            <a:ext cx="3860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sta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68" y="2746443"/>
            <a:ext cx="4122368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sta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68" y="2746443"/>
            <a:ext cx="241497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sta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32" y="5372100"/>
            <a:ext cx="3599232" cy="169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sta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68" y="5372100"/>
            <a:ext cx="3860800" cy="169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sta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372100"/>
            <a:ext cx="2676538" cy="169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269" y="4743179"/>
            <a:ext cx="1950128" cy="1950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ecc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6"/>
          <a:stretch/>
        </p:blipFill>
        <p:spPr>
          <a:xfrm>
            <a:off x="177007" y="793116"/>
            <a:ext cx="3856342" cy="4357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3224" y="211694"/>
            <a:ext cx="4239689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Other comments:</a:t>
            </a:r>
          </a:p>
          <a:p>
            <a:endParaRPr lang="en-US" sz="2400" i="1" dirty="0">
              <a:solidFill>
                <a:schemeClr val="bg1"/>
              </a:solidFill>
              <a:latin typeface="Apple Chancery"/>
              <a:cs typeface="Apple Chancery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Apple Chancery"/>
                <a:cs typeface="Apple Chancery"/>
              </a:rPr>
              <a:t>‘’I loved the </a:t>
            </a:r>
            <a:r>
              <a:rPr lang="en-US" sz="2400" i="1" dirty="0" smtClean="0">
                <a:solidFill>
                  <a:schemeClr val="bg1"/>
                </a:solidFill>
                <a:latin typeface="Apple Chancery"/>
                <a:cs typeface="Apple Chancery"/>
              </a:rPr>
              <a:t>practicals’’</a:t>
            </a:r>
            <a:endParaRPr lang="en-US" sz="2400" i="1" dirty="0">
              <a:solidFill>
                <a:schemeClr val="bg1"/>
              </a:solidFill>
              <a:latin typeface="Apple Chancery"/>
              <a:cs typeface="Apple Chancery"/>
            </a:endParaRPr>
          </a:p>
          <a:p>
            <a:endParaRPr lang="en-US" sz="2400" i="1" dirty="0" smtClean="0">
              <a:solidFill>
                <a:schemeClr val="bg1"/>
              </a:solidFill>
              <a:latin typeface="Apple Chancery"/>
              <a:cs typeface="Apple Chancery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Apple Chancery"/>
                <a:cs typeface="Apple Chancery"/>
              </a:rPr>
              <a:t>‘’I really enjoyed the videos that explained how it would be used in real life’’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In response to the question – Have you ever thought about a job in Science?</a:t>
            </a:r>
          </a:p>
          <a:p>
            <a:endParaRPr lang="en-US" sz="2400" i="1" dirty="0">
              <a:solidFill>
                <a:schemeClr val="bg1"/>
              </a:solidFill>
              <a:latin typeface="Apple Chancery"/>
              <a:cs typeface="Apple Chancery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Apple Chancery"/>
                <a:cs typeface="Apple Chancery"/>
              </a:rPr>
              <a:t>‘’Yes as everything involves Science’’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481" y="5187434"/>
            <a:ext cx="250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Our fantastic technicians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7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88</Words>
  <Application>Microsoft Macintosh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williams</dc:creator>
  <cp:lastModifiedBy>sam williams</cp:lastModifiedBy>
  <cp:revision>6</cp:revision>
  <dcterms:created xsi:type="dcterms:W3CDTF">2017-03-19T11:43:59Z</dcterms:created>
  <dcterms:modified xsi:type="dcterms:W3CDTF">2017-03-21T08:03:15Z</dcterms:modified>
</cp:coreProperties>
</file>