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6"/>
  </p:notesMasterIdLst>
  <p:handoutMasterIdLst>
    <p:handoutMasterId r:id="rId17"/>
  </p:handoutMasterIdLst>
  <p:sldIdLst>
    <p:sldId id="285" r:id="rId6"/>
    <p:sldId id="304" r:id="rId7"/>
    <p:sldId id="277" r:id="rId8"/>
    <p:sldId id="299" r:id="rId9"/>
    <p:sldId id="305" r:id="rId10"/>
    <p:sldId id="290" r:id="rId11"/>
    <p:sldId id="289" r:id="rId12"/>
    <p:sldId id="296" r:id="rId13"/>
    <p:sldId id="302" r:id="rId14"/>
    <p:sldId id="30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647"/>
    <a:srgbClr val="000000"/>
    <a:srgbClr val="FFCCFF"/>
    <a:srgbClr val="FF99FF"/>
    <a:srgbClr val="CA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8" autoAdjust="0"/>
    <p:restoredTop sz="67558" autoAdjust="0"/>
  </p:normalViewPr>
  <p:slideViewPr>
    <p:cSldViewPr snapToGrid="0">
      <p:cViewPr varScale="1">
        <p:scale>
          <a:sx n="61" d="100"/>
          <a:sy n="61" d="100"/>
        </p:scale>
        <p:origin x="183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 Goodes" userId="269a3041-6ce9-47d4-aa11-ccb0e2e89d9b" providerId="ADAL" clId="{89E6035F-629C-4898-92A6-63DCAABCBD8E}"/>
    <pc:docChg chg="custSel modSld">
      <pc:chgData name="Mrs M Goodes" userId="269a3041-6ce9-47d4-aa11-ccb0e2e89d9b" providerId="ADAL" clId="{89E6035F-629C-4898-92A6-63DCAABCBD8E}" dt="2022-11-21T07:32:00.752" v="27" actId="14100"/>
      <pc:docMkLst>
        <pc:docMk/>
      </pc:docMkLst>
      <pc:sldChg chg="modSp">
        <pc:chgData name="Mrs M Goodes" userId="269a3041-6ce9-47d4-aa11-ccb0e2e89d9b" providerId="ADAL" clId="{89E6035F-629C-4898-92A6-63DCAABCBD8E}" dt="2022-11-21T07:30:59.496" v="22" actId="1076"/>
        <pc:sldMkLst>
          <pc:docMk/>
          <pc:sldMk cId="826295618" sldId="289"/>
        </pc:sldMkLst>
        <pc:spChg chg="mod">
          <ac:chgData name="Mrs M Goodes" userId="269a3041-6ce9-47d4-aa11-ccb0e2e89d9b" providerId="ADAL" clId="{89E6035F-629C-4898-92A6-63DCAABCBD8E}" dt="2022-11-21T07:30:27.007" v="19" actId="20577"/>
          <ac:spMkLst>
            <pc:docMk/>
            <pc:sldMk cId="826295618" sldId="289"/>
            <ac:spMk id="4" creationId="{8A3EB2B0-5538-8631-A632-7F4419FF786F}"/>
          </ac:spMkLst>
        </pc:spChg>
        <pc:spChg chg="mod">
          <ac:chgData name="Mrs M Goodes" userId="269a3041-6ce9-47d4-aa11-ccb0e2e89d9b" providerId="ADAL" clId="{89E6035F-629C-4898-92A6-63DCAABCBD8E}" dt="2022-11-21T07:29:52.210" v="16" actId="403"/>
          <ac:spMkLst>
            <pc:docMk/>
            <pc:sldMk cId="826295618" sldId="289"/>
            <ac:spMk id="6" creationId="{F2130366-4B74-880B-7BA1-6ED22A383606}"/>
          </ac:spMkLst>
        </pc:spChg>
        <pc:picChg chg="mod">
          <ac:chgData name="Mrs M Goodes" userId="269a3041-6ce9-47d4-aa11-ccb0e2e89d9b" providerId="ADAL" clId="{89E6035F-629C-4898-92A6-63DCAABCBD8E}" dt="2022-11-21T07:30:59.496" v="22" actId="1076"/>
          <ac:picMkLst>
            <pc:docMk/>
            <pc:sldMk cId="826295618" sldId="289"/>
            <ac:picMk id="3" creationId="{C405B635-34A9-8E5D-D333-05DB6BBABE05}"/>
          </ac:picMkLst>
        </pc:picChg>
      </pc:sldChg>
      <pc:sldChg chg="addSp delSp modSp modNotesTx">
        <pc:chgData name="Mrs M Goodes" userId="269a3041-6ce9-47d4-aa11-ccb0e2e89d9b" providerId="ADAL" clId="{89E6035F-629C-4898-92A6-63DCAABCBD8E}" dt="2022-11-21T07:32:00.752" v="27" actId="14100"/>
        <pc:sldMkLst>
          <pc:docMk/>
          <pc:sldMk cId="797956897" sldId="299"/>
        </pc:sldMkLst>
        <pc:spChg chg="mod">
          <ac:chgData name="Mrs M Goodes" userId="269a3041-6ce9-47d4-aa11-ccb0e2e89d9b" providerId="ADAL" clId="{89E6035F-629C-4898-92A6-63DCAABCBD8E}" dt="2022-11-21T07:31:57.908" v="26" actId="122"/>
          <ac:spMkLst>
            <pc:docMk/>
            <pc:sldMk cId="797956897" sldId="299"/>
            <ac:spMk id="2" creationId="{6C7956F8-01E2-4A4F-A782-23D8FC9CEA4E}"/>
          </ac:spMkLst>
        </pc:spChg>
        <pc:spChg chg="del">
          <ac:chgData name="Mrs M Goodes" userId="269a3041-6ce9-47d4-aa11-ccb0e2e89d9b" providerId="ADAL" clId="{89E6035F-629C-4898-92A6-63DCAABCBD8E}" dt="2022-11-21T07:28:25.641" v="0"/>
          <ac:spMkLst>
            <pc:docMk/>
            <pc:sldMk cId="797956897" sldId="299"/>
            <ac:spMk id="7" creationId="{10A99860-9292-0658-0A33-6DF0D6E4A3D8}"/>
          </ac:spMkLst>
        </pc:spChg>
        <pc:spChg chg="add del">
          <ac:chgData name="Mrs M Goodes" userId="269a3041-6ce9-47d4-aa11-ccb0e2e89d9b" providerId="ADAL" clId="{89E6035F-629C-4898-92A6-63DCAABCBD8E}" dt="2022-11-21T07:28:35.546" v="6"/>
          <ac:spMkLst>
            <pc:docMk/>
            <pc:sldMk cId="797956897" sldId="299"/>
            <ac:spMk id="8" creationId="{B3A6E97C-0AA9-496B-B1F1-4F147F266241}"/>
          </ac:spMkLst>
        </pc:spChg>
        <pc:spChg chg="del">
          <ac:chgData name="Mrs M Goodes" userId="269a3041-6ce9-47d4-aa11-ccb0e2e89d9b" providerId="ADAL" clId="{89E6035F-629C-4898-92A6-63DCAABCBD8E}" dt="2022-11-21T07:28:39.036" v="7" actId="478"/>
          <ac:spMkLst>
            <pc:docMk/>
            <pc:sldMk cId="797956897" sldId="299"/>
            <ac:spMk id="9" creationId="{19E888FF-86ED-612F-B8C2-C81CF64986DF}"/>
          </ac:spMkLst>
        </pc:spChg>
        <pc:spChg chg="del">
          <ac:chgData name="Mrs M Goodes" userId="269a3041-6ce9-47d4-aa11-ccb0e2e89d9b" providerId="ADAL" clId="{89E6035F-629C-4898-92A6-63DCAABCBD8E}" dt="2022-11-21T07:28:48.625" v="8" actId="478"/>
          <ac:spMkLst>
            <pc:docMk/>
            <pc:sldMk cId="797956897" sldId="299"/>
            <ac:spMk id="10" creationId="{A1E658E8-20CC-C158-0856-CBDB7C1EC74F}"/>
          </ac:spMkLst>
        </pc:spChg>
        <pc:spChg chg="add del">
          <ac:chgData name="Mrs M Goodes" userId="269a3041-6ce9-47d4-aa11-ccb0e2e89d9b" providerId="ADAL" clId="{89E6035F-629C-4898-92A6-63DCAABCBD8E}" dt="2022-11-21T07:28:35.082" v="5"/>
          <ac:spMkLst>
            <pc:docMk/>
            <pc:sldMk cId="797956897" sldId="299"/>
            <ac:spMk id="11" creationId="{22C92191-DB2D-4F7F-94DB-3476D03AB975}"/>
          </ac:spMkLst>
        </pc:spChg>
        <pc:picChg chg="add mod">
          <ac:chgData name="Mrs M Goodes" userId="269a3041-6ce9-47d4-aa11-ccb0e2e89d9b" providerId="ADAL" clId="{89E6035F-629C-4898-92A6-63DCAABCBD8E}" dt="2022-11-21T07:32:00.752" v="27" actId="14100"/>
          <ac:picMkLst>
            <pc:docMk/>
            <pc:sldMk cId="797956897" sldId="299"/>
            <ac:picMk id="3" creationId="{E30CE98B-BC06-49E5-A482-5916D3C4F23A}"/>
          </ac:picMkLst>
        </pc:picChg>
      </pc:sldChg>
    </pc:docChg>
  </pc:docChgLst>
  <pc:docChgLst>
    <pc:chgData name="Mrs M Goodes" userId="S::goodesm@haileyburyturnford.com::269a3041-6ce9-47d4-aa11-ccb0e2e89d9b" providerId="AD" clId="Web-{81AB80D5-23B7-3487-C26A-B32FDA9508AC}"/>
    <pc:docChg chg="modSld">
      <pc:chgData name="Mrs M Goodes" userId="S::goodesm@haileyburyturnford.com::269a3041-6ce9-47d4-aa11-ccb0e2e89d9b" providerId="AD" clId="Web-{81AB80D5-23B7-3487-C26A-B32FDA9508AC}" dt="2022-11-19T14:00:54.627" v="2" actId="20577"/>
      <pc:docMkLst>
        <pc:docMk/>
      </pc:docMkLst>
      <pc:sldChg chg="modSp">
        <pc:chgData name="Mrs M Goodes" userId="S::goodesm@haileyburyturnford.com::269a3041-6ce9-47d4-aa11-ccb0e2e89d9b" providerId="AD" clId="Web-{81AB80D5-23B7-3487-C26A-B32FDA9508AC}" dt="2022-11-19T14:00:54.627" v="2" actId="20577"/>
        <pc:sldMkLst>
          <pc:docMk/>
          <pc:sldMk cId="797956897" sldId="299"/>
        </pc:sldMkLst>
        <pc:spChg chg="mod">
          <ac:chgData name="Mrs M Goodes" userId="S::goodesm@haileyburyturnford.com::269a3041-6ce9-47d4-aa11-ccb0e2e89d9b" providerId="AD" clId="Web-{81AB80D5-23B7-3487-C26A-B32FDA9508AC}" dt="2022-11-19T14:00:51.721" v="1" actId="20577"/>
          <ac:spMkLst>
            <pc:docMk/>
            <pc:sldMk cId="797956897" sldId="299"/>
            <ac:spMk id="9" creationId="{19E888FF-86ED-612F-B8C2-C81CF64986DF}"/>
          </ac:spMkLst>
        </pc:spChg>
        <pc:spChg chg="mod">
          <ac:chgData name="Mrs M Goodes" userId="S::goodesm@haileyburyturnford.com::269a3041-6ce9-47d4-aa11-ccb0e2e89d9b" providerId="AD" clId="Web-{81AB80D5-23B7-3487-C26A-B32FDA9508AC}" dt="2022-11-19T14:00:54.627" v="2" actId="20577"/>
          <ac:spMkLst>
            <pc:docMk/>
            <pc:sldMk cId="797956897" sldId="299"/>
            <ac:spMk id="10" creationId="{A1E658E8-20CC-C158-0856-CBDB7C1EC74F}"/>
          </ac:spMkLst>
        </pc:spChg>
      </pc:sldChg>
    </pc:docChg>
  </pc:docChgLst>
  <pc:docChgLst>
    <pc:chgData name="Mrs M Goodes" userId="269a3041-6ce9-47d4-aa11-ccb0e2e89d9b" providerId="ADAL" clId="{1C55F6EE-B3E6-2B49-8D71-699DD7557840}"/>
    <pc:docChg chg="undo custSel addSld delSld modSld sldOrd">
      <pc:chgData name="Mrs M Goodes" userId="269a3041-6ce9-47d4-aa11-ccb0e2e89d9b" providerId="ADAL" clId="{1C55F6EE-B3E6-2B49-8D71-699DD7557840}" dt="2022-11-19T14:02:06.560" v="4426" actId="14100"/>
      <pc:docMkLst>
        <pc:docMk/>
      </pc:docMkLst>
      <pc:sldChg chg="addSp delSp modSp mod modNotesTx">
        <pc:chgData name="Mrs M Goodes" userId="269a3041-6ce9-47d4-aa11-ccb0e2e89d9b" providerId="ADAL" clId="{1C55F6EE-B3E6-2B49-8D71-699DD7557840}" dt="2022-11-19T13:09:06.898" v="3673" actId="33524"/>
        <pc:sldMkLst>
          <pc:docMk/>
          <pc:sldMk cId="682197115" sldId="277"/>
        </pc:sldMkLst>
        <pc:spChg chg="mod">
          <ac:chgData name="Mrs M Goodes" userId="269a3041-6ce9-47d4-aa11-ccb0e2e89d9b" providerId="ADAL" clId="{1C55F6EE-B3E6-2B49-8D71-699DD7557840}" dt="2022-11-19T13:06:48.158" v="3217" actId="1076"/>
          <ac:spMkLst>
            <pc:docMk/>
            <pc:sldMk cId="682197115" sldId="277"/>
            <ac:spMk id="2" creationId="{32044FDC-CF93-4702-BFC4-6FF7BEB64651}"/>
          </ac:spMkLst>
        </pc:spChg>
        <pc:spChg chg="add mod">
          <ac:chgData name="Mrs M Goodes" userId="269a3041-6ce9-47d4-aa11-ccb0e2e89d9b" providerId="ADAL" clId="{1C55F6EE-B3E6-2B49-8D71-699DD7557840}" dt="2022-11-19T13:06:47.664" v="3216" actId="1076"/>
          <ac:spMkLst>
            <pc:docMk/>
            <pc:sldMk cId="682197115" sldId="277"/>
            <ac:spMk id="4" creationId="{7B206799-6478-2002-7013-EBF568D97142}"/>
          </ac:spMkLst>
        </pc:spChg>
        <pc:picChg chg="del">
          <ac:chgData name="Mrs M Goodes" userId="269a3041-6ce9-47d4-aa11-ccb0e2e89d9b" providerId="ADAL" clId="{1C55F6EE-B3E6-2B49-8D71-699DD7557840}" dt="2022-11-19T13:03:46.099" v="2913" actId="21"/>
          <ac:picMkLst>
            <pc:docMk/>
            <pc:sldMk cId="682197115" sldId="277"/>
            <ac:picMk id="3" creationId="{B906CF12-A534-D06B-6015-E56B5E89991C}"/>
          </ac:picMkLst>
        </pc:picChg>
        <pc:picChg chg="del">
          <ac:chgData name="Mrs M Goodes" userId="269a3041-6ce9-47d4-aa11-ccb0e2e89d9b" providerId="ADAL" clId="{1C55F6EE-B3E6-2B49-8D71-699DD7557840}" dt="2022-11-19T13:03:49.677" v="2915" actId="21"/>
          <ac:picMkLst>
            <pc:docMk/>
            <pc:sldMk cId="682197115" sldId="277"/>
            <ac:picMk id="5" creationId="{85BD5EAC-19BD-4884-BC53-D415401F2836}"/>
          </ac:picMkLst>
        </pc:picChg>
        <pc:picChg chg="del">
          <ac:chgData name="Mrs M Goodes" userId="269a3041-6ce9-47d4-aa11-ccb0e2e89d9b" providerId="ADAL" clId="{1C55F6EE-B3E6-2B49-8D71-699DD7557840}" dt="2022-11-19T13:03:47.822" v="2914" actId="21"/>
          <ac:picMkLst>
            <pc:docMk/>
            <pc:sldMk cId="682197115" sldId="277"/>
            <ac:picMk id="6" creationId="{4A369ABC-02EC-481A-BEFE-ECB0341ED905}"/>
          </ac:picMkLst>
        </pc:picChg>
        <pc:picChg chg="del mod">
          <ac:chgData name="Mrs M Goodes" userId="269a3041-6ce9-47d4-aa11-ccb0e2e89d9b" providerId="ADAL" clId="{1C55F6EE-B3E6-2B49-8D71-699DD7557840}" dt="2022-11-19T13:03:44.192" v="2912" actId="21"/>
          <ac:picMkLst>
            <pc:docMk/>
            <pc:sldMk cId="682197115" sldId="277"/>
            <ac:picMk id="7" creationId="{364CB2F9-D5CF-4A33-9D56-7D55B50DAF42}"/>
          </ac:picMkLst>
        </pc:picChg>
        <pc:picChg chg="mod">
          <ac:chgData name="Mrs M Goodes" userId="269a3041-6ce9-47d4-aa11-ccb0e2e89d9b" providerId="ADAL" clId="{1C55F6EE-B3E6-2B49-8D71-699DD7557840}" dt="2022-11-19T13:05:57.955" v="3196" actId="1076"/>
          <ac:picMkLst>
            <pc:docMk/>
            <pc:sldMk cId="682197115" sldId="277"/>
            <ac:picMk id="9" creationId="{D040B4B3-E068-7755-3317-61DBB173B211}"/>
          </ac:picMkLst>
        </pc:picChg>
      </pc:sldChg>
      <pc:sldChg chg="addSp delSp modSp mod modNotesTx">
        <pc:chgData name="Mrs M Goodes" userId="269a3041-6ce9-47d4-aa11-ccb0e2e89d9b" providerId="ADAL" clId="{1C55F6EE-B3E6-2B49-8D71-699DD7557840}" dt="2022-11-19T12:47:10.447" v="1758" actId="122"/>
        <pc:sldMkLst>
          <pc:docMk/>
          <pc:sldMk cId="2073486574" sldId="285"/>
        </pc:sldMkLst>
        <pc:spChg chg="del mod">
          <ac:chgData name="Mrs M Goodes" userId="269a3041-6ce9-47d4-aa11-ccb0e2e89d9b" providerId="ADAL" clId="{1C55F6EE-B3E6-2B49-8D71-699DD7557840}" dt="2022-11-19T12:42:00.791" v="827"/>
          <ac:spMkLst>
            <pc:docMk/>
            <pc:sldMk cId="2073486574" sldId="285"/>
            <ac:spMk id="2" creationId="{171134CC-4041-4511-BE17-A761B8E1E93B}"/>
          </ac:spMkLst>
        </pc:spChg>
        <pc:spChg chg="add mod">
          <ac:chgData name="Mrs M Goodes" userId="269a3041-6ce9-47d4-aa11-ccb0e2e89d9b" providerId="ADAL" clId="{1C55F6EE-B3E6-2B49-8D71-699DD7557840}" dt="2022-11-19T12:47:10.447" v="1758" actId="122"/>
          <ac:spMkLst>
            <pc:docMk/>
            <pc:sldMk cId="2073486574" sldId="285"/>
            <ac:spMk id="3" creationId="{FD0810BF-7318-A959-F24B-4282CC3D41CF}"/>
          </ac:spMkLst>
        </pc:spChg>
        <pc:picChg chg="mod">
          <ac:chgData name="Mrs M Goodes" userId="269a3041-6ce9-47d4-aa11-ccb0e2e89d9b" providerId="ADAL" clId="{1C55F6EE-B3E6-2B49-8D71-699DD7557840}" dt="2022-11-19T12:42:00.057" v="825" actId="1076"/>
          <ac:picMkLst>
            <pc:docMk/>
            <pc:sldMk cId="2073486574" sldId="285"/>
            <ac:picMk id="4" creationId="{A791D376-2609-4D5E-9A1B-4EC3A3A583D1}"/>
          </ac:picMkLst>
        </pc:picChg>
      </pc:sldChg>
      <pc:sldChg chg="addSp modSp mod">
        <pc:chgData name="Mrs M Goodes" userId="269a3041-6ce9-47d4-aa11-ccb0e2e89d9b" providerId="ADAL" clId="{1C55F6EE-B3E6-2B49-8D71-699DD7557840}" dt="2022-11-19T13:48:48.439" v="4399" actId="113"/>
        <pc:sldMkLst>
          <pc:docMk/>
          <pc:sldMk cId="826295618" sldId="289"/>
        </pc:sldMkLst>
        <pc:spChg chg="mod">
          <ac:chgData name="Mrs M Goodes" userId="269a3041-6ce9-47d4-aa11-ccb0e2e89d9b" providerId="ADAL" clId="{1C55F6EE-B3E6-2B49-8D71-699DD7557840}" dt="2022-11-19T13:44:25.641" v="4394" actId="1076"/>
          <ac:spMkLst>
            <pc:docMk/>
            <pc:sldMk cId="826295618" sldId="289"/>
            <ac:spMk id="4" creationId="{8A3EB2B0-5538-8631-A632-7F4419FF786F}"/>
          </ac:spMkLst>
        </pc:spChg>
        <pc:spChg chg="add mod">
          <ac:chgData name="Mrs M Goodes" userId="269a3041-6ce9-47d4-aa11-ccb0e2e89d9b" providerId="ADAL" clId="{1C55F6EE-B3E6-2B49-8D71-699DD7557840}" dt="2022-11-19T13:48:48.439" v="4399" actId="113"/>
          <ac:spMkLst>
            <pc:docMk/>
            <pc:sldMk cId="826295618" sldId="289"/>
            <ac:spMk id="6" creationId="{F2130366-4B74-880B-7BA1-6ED22A383606}"/>
          </ac:spMkLst>
        </pc:spChg>
      </pc:sldChg>
      <pc:sldChg chg="modSp mod">
        <pc:chgData name="Mrs M Goodes" userId="269a3041-6ce9-47d4-aa11-ccb0e2e89d9b" providerId="ADAL" clId="{1C55F6EE-B3E6-2B49-8D71-699DD7557840}" dt="2022-11-19T13:44:15.584" v="4393" actId="20577"/>
        <pc:sldMkLst>
          <pc:docMk/>
          <pc:sldMk cId="3631183476" sldId="290"/>
        </pc:sldMkLst>
        <pc:spChg chg="mod">
          <ac:chgData name="Mrs M Goodes" userId="269a3041-6ce9-47d4-aa11-ccb0e2e89d9b" providerId="ADAL" clId="{1C55F6EE-B3E6-2B49-8D71-699DD7557840}" dt="2022-11-19T13:44:15.584" v="4393" actId="20577"/>
          <ac:spMkLst>
            <pc:docMk/>
            <pc:sldMk cId="3631183476" sldId="290"/>
            <ac:spMk id="3" creationId="{5F1177C0-E811-45FF-B66A-BE524FF670A7}"/>
          </ac:spMkLst>
        </pc:spChg>
      </pc:sldChg>
      <pc:sldChg chg="addSp delSp modSp mod ord">
        <pc:chgData name="Mrs M Goodes" userId="269a3041-6ce9-47d4-aa11-ccb0e2e89d9b" providerId="ADAL" clId="{1C55F6EE-B3E6-2B49-8D71-699DD7557840}" dt="2022-11-19T13:37:39.374" v="4186" actId="20577"/>
        <pc:sldMkLst>
          <pc:docMk/>
          <pc:sldMk cId="797956897" sldId="299"/>
        </pc:sldMkLst>
        <pc:spChg chg="add del mod">
          <ac:chgData name="Mrs M Goodes" userId="269a3041-6ce9-47d4-aa11-ccb0e2e89d9b" providerId="ADAL" clId="{1C55F6EE-B3E6-2B49-8D71-699DD7557840}" dt="2022-11-19T13:37:06.150" v="4177" actId="1076"/>
          <ac:spMkLst>
            <pc:docMk/>
            <pc:sldMk cId="797956897" sldId="299"/>
            <ac:spMk id="4" creationId="{A7B1A0C2-0BFF-3097-4689-561EC133F90C}"/>
          </ac:spMkLst>
        </pc:spChg>
        <pc:spChg chg="del mod">
          <ac:chgData name="Mrs M Goodes" userId="269a3041-6ce9-47d4-aa11-ccb0e2e89d9b" providerId="ADAL" clId="{1C55F6EE-B3E6-2B49-8D71-699DD7557840}" dt="2022-11-19T13:23:33.601" v="3689"/>
          <ac:spMkLst>
            <pc:docMk/>
            <pc:sldMk cId="797956897" sldId="299"/>
            <ac:spMk id="6" creationId="{370929FD-941F-1BBA-C589-834135037B4C}"/>
          </ac:spMkLst>
        </pc:spChg>
        <pc:spChg chg="add mod">
          <ac:chgData name="Mrs M Goodes" userId="269a3041-6ce9-47d4-aa11-ccb0e2e89d9b" providerId="ADAL" clId="{1C55F6EE-B3E6-2B49-8D71-699DD7557840}" dt="2022-11-19T13:37:04.086" v="4176" actId="1076"/>
          <ac:spMkLst>
            <pc:docMk/>
            <pc:sldMk cId="797956897" sldId="299"/>
            <ac:spMk id="7" creationId="{10A99860-9292-0658-0A33-6DF0D6E4A3D8}"/>
          </ac:spMkLst>
        </pc:spChg>
        <pc:spChg chg="del mod">
          <ac:chgData name="Mrs M Goodes" userId="269a3041-6ce9-47d4-aa11-ccb0e2e89d9b" providerId="ADAL" clId="{1C55F6EE-B3E6-2B49-8D71-699DD7557840}" dt="2022-11-19T13:23:34.441" v="3691"/>
          <ac:spMkLst>
            <pc:docMk/>
            <pc:sldMk cId="797956897" sldId="299"/>
            <ac:spMk id="8" creationId="{E918366E-975E-056C-4415-7AE557B2D4C9}"/>
          </ac:spMkLst>
        </pc:spChg>
        <pc:spChg chg="add mod">
          <ac:chgData name="Mrs M Goodes" userId="269a3041-6ce9-47d4-aa11-ccb0e2e89d9b" providerId="ADAL" clId="{1C55F6EE-B3E6-2B49-8D71-699DD7557840}" dt="2022-11-19T13:37:30.783" v="4182" actId="20577"/>
          <ac:spMkLst>
            <pc:docMk/>
            <pc:sldMk cId="797956897" sldId="299"/>
            <ac:spMk id="9" creationId="{19E888FF-86ED-612F-B8C2-C81CF64986DF}"/>
          </ac:spMkLst>
        </pc:spChg>
        <pc:spChg chg="add mod">
          <ac:chgData name="Mrs M Goodes" userId="269a3041-6ce9-47d4-aa11-ccb0e2e89d9b" providerId="ADAL" clId="{1C55F6EE-B3E6-2B49-8D71-699DD7557840}" dt="2022-11-19T13:37:39.374" v="4186" actId="20577"/>
          <ac:spMkLst>
            <pc:docMk/>
            <pc:sldMk cId="797956897" sldId="299"/>
            <ac:spMk id="10" creationId="{A1E658E8-20CC-C158-0856-CBDB7C1EC74F}"/>
          </ac:spMkLst>
        </pc:spChg>
      </pc:sldChg>
      <pc:sldChg chg="addSp delSp modSp mod">
        <pc:chgData name="Mrs M Goodes" userId="269a3041-6ce9-47d4-aa11-ccb0e2e89d9b" providerId="ADAL" clId="{1C55F6EE-B3E6-2B49-8D71-699DD7557840}" dt="2022-11-19T14:02:06.560" v="4426" actId="14100"/>
        <pc:sldMkLst>
          <pc:docMk/>
          <pc:sldMk cId="4060699649" sldId="302"/>
        </pc:sldMkLst>
        <pc:spChg chg="mod">
          <ac:chgData name="Mrs M Goodes" userId="269a3041-6ce9-47d4-aa11-ccb0e2e89d9b" providerId="ADAL" clId="{1C55F6EE-B3E6-2B49-8D71-699DD7557840}" dt="2022-11-19T13:52:44.545" v="4406" actId="1076"/>
          <ac:spMkLst>
            <pc:docMk/>
            <pc:sldMk cId="4060699649" sldId="302"/>
            <ac:spMk id="2" creationId="{BE057B9B-C518-4BB2-B0AE-257117A74356}"/>
          </ac:spMkLst>
        </pc:spChg>
        <pc:spChg chg="add mod">
          <ac:chgData name="Mrs M Goodes" userId="269a3041-6ce9-47d4-aa11-ccb0e2e89d9b" providerId="ADAL" clId="{1C55F6EE-B3E6-2B49-8D71-699DD7557840}" dt="2022-11-19T13:59:31.853" v="4414" actId="1076"/>
          <ac:spMkLst>
            <pc:docMk/>
            <pc:sldMk cId="4060699649" sldId="302"/>
            <ac:spMk id="6" creationId="{5F307A6A-DB7D-7003-01C9-3A308222D181}"/>
          </ac:spMkLst>
        </pc:spChg>
        <pc:spChg chg="del">
          <ac:chgData name="Mrs M Goodes" userId="269a3041-6ce9-47d4-aa11-ccb0e2e89d9b" providerId="ADAL" clId="{1C55F6EE-B3E6-2B49-8D71-699DD7557840}" dt="2022-11-19T13:52:35.359" v="4403" actId="21"/>
          <ac:spMkLst>
            <pc:docMk/>
            <pc:sldMk cId="4060699649" sldId="302"/>
            <ac:spMk id="13" creationId="{758FA69F-7ADA-0E00-C074-73D9A7F9F998}"/>
          </ac:spMkLst>
        </pc:spChg>
        <pc:picChg chg="add mod">
          <ac:chgData name="Mrs M Goodes" userId="269a3041-6ce9-47d4-aa11-ccb0e2e89d9b" providerId="ADAL" clId="{1C55F6EE-B3E6-2B49-8D71-699DD7557840}" dt="2022-11-19T14:02:01.722" v="4424" actId="14100"/>
          <ac:picMkLst>
            <pc:docMk/>
            <pc:sldMk cId="4060699649" sldId="302"/>
            <ac:picMk id="3" creationId="{B4CC0959-1A69-E122-6BB4-CF82D90D5E55}"/>
          </ac:picMkLst>
        </pc:picChg>
        <pc:picChg chg="del">
          <ac:chgData name="Mrs M Goodes" userId="269a3041-6ce9-47d4-aa11-ccb0e2e89d9b" providerId="ADAL" clId="{1C55F6EE-B3E6-2B49-8D71-699DD7557840}" dt="2022-11-19T13:52:22.283" v="4402" actId="21"/>
          <ac:picMkLst>
            <pc:docMk/>
            <pc:sldMk cId="4060699649" sldId="302"/>
            <ac:picMk id="7" creationId="{876B689F-6FDB-8DA9-43B7-631B3A014A4A}"/>
          </ac:picMkLst>
        </pc:picChg>
        <pc:picChg chg="add mod">
          <ac:chgData name="Mrs M Goodes" userId="269a3041-6ce9-47d4-aa11-ccb0e2e89d9b" providerId="ADAL" clId="{1C55F6EE-B3E6-2B49-8D71-699DD7557840}" dt="2022-11-19T14:02:06.560" v="4426" actId="14100"/>
          <ac:picMkLst>
            <pc:docMk/>
            <pc:sldMk cId="4060699649" sldId="302"/>
            <ac:picMk id="9" creationId="{2CE4B790-8FE7-650B-195F-3E3A34ACDD5C}"/>
          </ac:picMkLst>
        </pc:picChg>
        <pc:picChg chg="del">
          <ac:chgData name="Mrs M Goodes" userId="269a3041-6ce9-47d4-aa11-ccb0e2e89d9b" providerId="ADAL" clId="{1C55F6EE-B3E6-2B49-8D71-699DD7557840}" dt="2022-11-19T13:52:48.387" v="4407" actId="21"/>
          <ac:picMkLst>
            <pc:docMk/>
            <pc:sldMk cId="4060699649" sldId="302"/>
            <ac:picMk id="14" creationId="{3D8E4569-DC87-0548-5995-E2F443D94E0D}"/>
          </ac:picMkLst>
        </pc:picChg>
        <pc:picChg chg="del mod">
          <ac:chgData name="Mrs M Goodes" userId="269a3041-6ce9-47d4-aa11-ccb0e2e89d9b" providerId="ADAL" clId="{1C55F6EE-B3E6-2B49-8D71-699DD7557840}" dt="2022-11-19T13:53:03.595" v="4410" actId="21"/>
          <ac:picMkLst>
            <pc:docMk/>
            <pc:sldMk cId="4060699649" sldId="302"/>
            <ac:picMk id="15" creationId="{7E520F39-8A41-53AC-F27E-66D16628D3BF}"/>
          </ac:picMkLst>
        </pc:picChg>
      </pc:sldChg>
      <pc:sldChg chg="addSp delSp modSp mod modNotesTx">
        <pc:chgData name="Mrs M Goodes" userId="269a3041-6ce9-47d4-aa11-ccb0e2e89d9b" providerId="ADAL" clId="{1C55F6EE-B3E6-2B49-8D71-699DD7557840}" dt="2022-11-19T12:59:18.305" v="2337" actId="1076"/>
        <pc:sldMkLst>
          <pc:docMk/>
          <pc:sldMk cId="330619320" sldId="304"/>
        </pc:sldMkLst>
        <pc:spChg chg="del mod">
          <ac:chgData name="Mrs M Goodes" userId="269a3041-6ce9-47d4-aa11-ccb0e2e89d9b" providerId="ADAL" clId="{1C55F6EE-B3E6-2B49-8D71-699DD7557840}" dt="2022-11-19T12:34:39.901" v="4" actId="21"/>
          <ac:spMkLst>
            <pc:docMk/>
            <pc:sldMk cId="330619320" sldId="304"/>
            <ac:spMk id="2" creationId="{171134CC-4041-4511-BE17-A761B8E1E93B}"/>
          </ac:spMkLst>
        </pc:spChg>
        <pc:spChg chg="add mod">
          <ac:chgData name="Mrs M Goodes" userId="269a3041-6ce9-47d4-aa11-ccb0e2e89d9b" providerId="ADAL" clId="{1C55F6EE-B3E6-2B49-8D71-699DD7557840}" dt="2022-11-19T12:36:12.452" v="113" actId="113"/>
          <ac:spMkLst>
            <pc:docMk/>
            <pc:sldMk cId="330619320" sldId="304"/>
            <ac:spMk id="11" creationId="{E954E3A8-0708-C009-707D-637B8EBA9293}"/>
          </ac:spMkLst>
        </pc:spChg>
        <pc:picChg chg="add mod">
          <ac:chgData name="Mrs M Goodes" userId="269a3041-6ce9-47d4-aa11-ccb0e2e89d9b" providerId="ADAL" clId="{1C55F6EE-B3E6-2B49-8D71-699DD7557840}" dt="2022-11-19T12:59:18.305" v="2337" actId="1076"/>
          <ac:picMkLst>
            <pc:docMk/>
            <pc:sldMk cId="330619320" sldId="304"/>
            <ac:picMk id="4" creationId="{9A40559D-503E-B5CC-F73E-6812F13A2ADB}"/>
          </ac:picMkLst>
        </pc:picChg>
        <pc:picChg chg="add mod">
          <ac:chgData name="Mrs M Goodes" userId="269a3041-6ce9-47d4-aa11-ccb0e2e89d9b" providerId="ADAL" clId="{1C55F6EE-B3E6-2B49-8D71-699DD7557840}" dt="2022-11-19T12:35:12.392" v="20" actId="1076"/>
          <ac:picMkLst>
            <pc:docMk/>
            <pc:sldMk cId="330619320" sldId="304"/>
            <ac:picMk id="6" creationId="{AC6A7A12-A620-F91F-9D0D-8DECD0854729}"/>
          </ac:picMkLst>
        </pc:picChg>
        <pc:picChg chg="add mod">
          <ac:chgData name="Mrs M Goodes" userId="269a3041-6ce9-47d4-aa11-ccb0e2e89d9b" providerId="ADAL" clId="{1C55F6EE-B3E6-2B49-8D71-699DD7557840}" dt="2022-11-19T12:35:10.598" v="19" actId="14100"/>
          <ac:picMkLst>
            <pc:docMk/>
            <pc:sldMk cId="330619320" sldId="304"/>
            <ac:picMk id="8" creationId="{A41B6D90-7075-6720-F119-9C9F1CCFD501}"/>
          </ac:picMkLst>
        </pc:picChg>
        <pc:picChg chg="add mod">
          <ac:chgData name="Mrs M Goodes" userId="269a3041-6ce9-47d4-aa11-ccb0e2e89d9b" providerId="ADAL" clId="{1C55F6EE-B3E6-2B49-8D71-699DD7557840}" dt="2022-11-19T12:35:05.953" v="16" actId="1076"/>
          <ac:picMkLst>
            <pc:docMk/>
            <pc:sldMk cId="330619320" sldId="304"/>
            <ac:picMk id="10" creationId="{BF7A9EAD-9929-2B9C-4699-10B539CDD8C7}"/>
          </ac:picMkLst>
        </pc:picChg>
        <pc:picChg chg="add mod">
          <ac:chgData name="Mrs M Goodes" userId="269a3041-6ce9-47d4-aa11-ccb0e2e89d9b" providerId="ADAL" clId="{1C55F6EE-B3E6-2B49-8D71-699DD7557840}" dt="2022-11-19T12:59:16.715" v="2336" actId="14100"/>
          <ac:picMkLst>
            <pc:docMk/>
            <pc:sldMk cId="330619320" sldId="304"/>
            <ac:picMk id="13" creationId="{BDBD3897-9697-F4AF-FAC5-6743A662A70C}"/>
          </ac:picMkLst>
        </pc:picChg>
      </pc:sldChg>
      <pc:sldChg chg="addSp delSp modSp new mod">
        <pc:chgData name="Mrs M Goodes" userId="269a3041-6ce9-47d4-aa11-ccb0e2e89d9b" providerId="ADAL" clId="{1C55F6EE-B3E6-2B49-8D71-699DD7557840}" dt="2022-11-19T13:31:02.535" v="4148" actId="20577"/>
        <pc:sldMkLst>
          <pc:docMk/>
          <pc:sldMk cId="3436109679" sldId="305"/>
        </pc:sldMkLst>
        <pc:spChg chg="add mod">
          <ac:chgData name="Mrs M Goodes" userId="269a3041-6ce9-47d4-aa11-ccb0e2e89d9b" providerId="ADAL" clId="{1C55F6EE-B3E6-2B49-8D71-699DD7557840}" dt="2022-11-19T13:31:02.535" v="4148" actId="20577"/>
          <ac:spMkLst>
            <pc:docMk/>
            <pc:sldMk cId="3436109679" sldId="305"/>
            <ac:spMk id="3" creationId="{34CED767-7775-5AD1-8BC5-7C80B16466A7}"/>
          </ac:spMkLst>
        </pc:spChg>
        <pc:spChg chg="add mod">
          <ac:chgData name="Mrs M Goodes" userId="269a3041-6ce9-47d4-aa11-ccb0e2e89d9b" providerId="ADAL" clId="{1C55F6EE-B3E6-2B49-8D71-699DD7557840}" dt="2022-11-19T13:21:58.490" v="3682" actId="14100"/>
          <ac:spMkLst>
            <pc:docMk/>
            <pc:sldMk cId="3436109679" sldId="305"/>
            <ac:spMk id="5" creationId="{2E7C71B6-9DFB-1A95-5D6D-11CA86C8AE05}"/>
          </ac:spMkLst>
        </pc:spChg>
        <pc:spChg chg="add del">
          <ac:chgData name="Mrs M Goodes" userId="269a3041-6ce9-47d4-aa11-ccb0e2e89d9b" providerId="ADAL" clId="{1C55F6EE-B3E6-2B49-8D71-699DD7557840}" dt="2022-11-19T13:22:43.684" v="3685" actId="21"/>
          <ac:spMkLst>
            <pc:docMk/>
            <pc:sldMk cId="3436109679" sldId="305"/>
            <ac:spMk id="7" creationId="{C0BBFA22-3517-6DD8-8B0B-E71D8ECD29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2B7A67-EB9A-47E0-B3A9-26315ECBC474}" type="datetimeFigureOut">
              <a:rPr lang="en-GB" smtClean="0"/>
              <a:t>21/11/2022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23054-0DE3-4B4C-92E0-A415A7889336}" type="slidenum">
              <a:rPr lang="en-GB" smtClean="0"/>
              <a:t>‹#›</a:t>
            </a:fld>
            <a:endParaRPr lang="en-GB"/>
          </a:p>
        </p:txBody>
      </p:sp>
    </p:spTree>
    <p:extLst>
      <p:ext uri="{BB962C8B-B14F-4D97-AF65-F5344CB8AC3E}">
        <p14:creationId xmlns:p14="http://schemas.microsoft.com/office/powerpoint/2010/main" val="1503493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3F612-C4FB-47DC-92A9-46F159BDF10E}" type="datetimeFigureOut">
              <a:rPr lang="en-GB" smtClean="0"/>
              <a:t>21/11/2022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E0D08-8119-41B9-8B80-C7618093A528}" type="slidenum">
              <a:rPr lang="en-GB" smtClean="0"/>
              <a:t>‹#›</a:t>
            </a:fld>
            <a:endParaRPr lang="en-GB"/>
          </a:p>
        </p:txBody>
      </p:sp>
    </p:spTree>
    <p:extLst>
      <p:ext uri="{BB962C8B-B14F-4D97-AF65-F5344CB8AC3E}">
        <p14:creationId xmlns:p14="http://schemas.microsoft.com/office/powerpoint/2010/main" val="241432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cs typeface="Calibri"/>
              </a:rPr>
              <a:t>Today I wanted to talk about vaping as it has grown in popularity all over the world and by people of different age groups.</a:t>
            </a:r>
          </a:p>
          <a:p>
            <a:r>
              <a:rPr lang="en-GB" b="0" dirty="0">
                <a:solidFill>
                  <a:srgbClr val="FF0000"/>
                </a:solidFill>
                <a:cs typeface="Calibri"/>
              </a:rPr>
              <a:t>Vapes come in all shapes and sizes and there are many flavours to choose from – the marketing of vapes makes them look attractive and appealing </a:t>
            </a:r>
          </a:p>
          <a:p>
            <a:r>
              <a:rPr lang="en-GB" b="0" dirty="0">
                <a:solidFill>
                  <a:srgbClr val="FF0000"/>
                </a:solidFill>
                <a:cs typeface="Calibri"/>
              </a:rPr>
              <a:t>We wanted to give an assembly where hopefully you will have the facts and information so you are informed and can make your decisions based on evidence.</a:t>
            </a:r>
          </a:p>
          <a:p>
            <a:r>
              <a:rPr lang="en-GB" b="0" dirty="0">
                <a:solidFill>
                  <a:srgbClr val="FF0000"/>
                </a:solidFill>
                <a:cs typeface="Calibri"/>
              </a:rPr>
              <a:t>There are a lot of myths out there about vapes and vaping and it’s a relatively new thing that has not been around for a long time as is the case with cigarettes</a:t>
            </a:r>
          </a:p>
          <a:p>
            <a:r>
              <a:rPr lang="en-GB" b="0" dirty="0">
                <a:solidFill>
                  <a:srgbClr val="FF0000"/>
                </a:solidFill>
                <a:cs typeface="Calibri"/>
              </a:rPr>
              <a:t>Not every one knows about the potential health risks vapes and vaping can cause because of the chemicals and substances contained with the vape liquid whereas we are all aware of the risks associated with smoking cigarettes.  But here’s the thing - there is more research being collected and carried out by independent researchers who are not connected to the vaping industry and so the data is more accurate and not biased.  There does seem to be evidence which shows vaping can have some serious and dangerous health risks and side effects and we think it is important you know about these.  </a:t>
            </a:r>
          </a:p>
          <a:p>
            <a:endParaRPr lang="en-GB" b="1" dirty="0">
              <a:solidFill>
                <a:srgbClr val="FF0000"/>
              </a:solidFill>
              <a:cs typeface="Calibri"/>
            </a:endParaRPr>
          </a:p>
          <a:p>
            <a:endParaRPr lang="en-GB" b="1" dirty="0">
              <a:solidFill>
                <a:srgbClr val="FF0000"/>
              </a:solidFill>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72EE0D08-8119-41B9-8B80-C7618093A528}" type="slidenum">
              <a:rPr lang="en-GB" smtClean="0"/>
              <a:t>1</a:t>
            </a:fld>
            <a:endParaRPr lang="en-GB"/>
          </a:p>
        </p:txBody>
      </p:sp>
    </p:spTree>
    <p:extLst>
      <p:ext uri="{BB962C8B-B14F-4D97-AF65-F5344CB8AC3E}">
        <p14:creationId xmlns:p14="http://schemas.microsoft.com/office/powerpoint/2010/main" val="169113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cs typeface="Calibri"/>
              </a:rPr>
              <a:t>How does all of this link to the HT student – you are familiar with and the way in which we want to aim to support you in the way you develop personal characteristics and qualities throughout the curriculum – we are focusing on how having the right information can help you to make the right decisions and choices to be healthy, physically and emotionally based on independent choices and decisions and not through feeling pressured by others or the media.  </a:t>
            </a:r>
          </a:p>
          <a:p>
            <a:endParaRPr lang="en-GB" b="1" dirty="0">
              <a:solidFill>
                <a:srgbClr val="FF0000"/>
              </a:solidFill>
              <a:cs typeface="Calibri"/>
            </a:endParaRPr>
          </a:p>
          <a:p>
            <a:endParaRPr lang="en-GB" b="1" dirty="0">
              <a:solidFill>
                <a:srgbClr val="FF0000"/>
              </a:solidFill>
              <a:cs typeface="Calibri"/>
            </a:endParaRPr>
          </a:p>
          <a:p>
            <a:endParaRPr lang="en-GB" b="1" dirty="0">
              <a:solidFill>
                <a:srgbClr val="FF0000"/>
              </a:solidFill>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72EE0D08-8119-41B9-8B80-C7618093A528}" type="slidenum">
              <a:rPr lang="en-GB" smtClean="0"/>
              <a:t>2</a:t>
            </a:fld>
            <a:endParaRPr lang="en-GB"/>
          </a:p>
        </p:txBody>
      </p:sp>
    </p:spTree>
    <p:extLst>
      <p:ext uri="{BB962C8B-B14F-4D97-AF65-F5344CB8AC3E}">
        <p14:creationId xmlns:p14="http://schemas.microsoft.com/office/powerpoint/2010/main" val="11716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GB" dirty="0"/>
              <a:t>The first e-cigarette was developed by a pioneering Chinese pharmacist Hon </a:t>
            </a:r>
            <a:r>
              <a:rPr lang="en-GB" dirty="0" err="1"/>
              <a:t>Lik</a:t>
            </a:r>
            <a:r>
              <a:rPr lang="en-GB" dirty="0"/>
              <a:t> – who had lost his father to lung cancer – he had been a smoker of cigarettes and Hon </a:t>
            </a:r>
            <a:r>
              <a:rPr lang="en-GB" dirty="0" err="1"/>
              <a:t>Lik</a:t>
            </a:r>
            <a:r>
              <a:rPr lang="en-GB" dirty="0"/>
              <a:t> wanted to develop a device which could deliver nicotine but not the other harmful chemicals found in cigarettes.  It was very popular and grew rapidly in the Chinese market and soon began to filter out to the rest of the world – it came to the UK in 2005 and USA in 2007.</a:t>
            </a:r>
          </a:p>
          <a:p>
            <a:r>
              <a:rPr lang="en-GB" dirty="0"/>
              <a:t>Because they are relatively new invention – little was known about the side effects and long-term health concerns which may come about from vaping </a:t>
            </a:r>
          </a:p>
          <a:p>
            <a:r>
              <a:rPr lang="en-GB" dirty="0"/>
              <a:t>Most vape liquids contain nicotine even if it is not listed as one of the ingredients and nicotine is a highly addictive substance.  One of the myths is that nicotine is not harmful but new research is suggesting this is not the case.  </a:t>
            </a:r>
          </a:p>
        </p:txBody>
      </p:sp>
      <p:sp>
        <p:nvSpPr>
          <p:cNvPr id="4" name="Slide Number Placeholder 3"/>
          <p:cNvSpPr>
            <a:spLocks noGrp="1"/>
          </p:cNvSpPr>
          <p:nvPr>
            <p:ph type="sldNum" sz="quarter" idx="5"/>
          </p:nvPr>
        </p:nvSpPr>
        <p:spPr/>
        <p:txBody>
          <a:bodyPr/>
          <a:lstStyle/>
          <a:p>
            <a:fld id="{72EE0D08-8119-41B9-8B80-C7618093A528}" type="slidenum">
              <a:rPr lang="en-GB" smtClean="0"/>
              <a:t>3</a:t>
            </a:fld>
            <a:endParaRPr lang="en-GB"/>
          </a:p>
        </p:txBody>
      </p:sp>
    </p:spTree>
    <p:extLst>
      <p:ext uri="{BB962C8B-B14F-4D97-AF65-F5344CB8AC3E}">
        <p14:creationId xmlns:p14="http://schemas.microsoft.com/office/powerpoint/2010/main" val="377626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Vaping has become very popular over a relatively short space of time.  </a:t>
            </a:r>
          </a:p>
          <a:p>
            <a:r>
              <a:rPr lang="en-US" dirty="0">
                <a:cs typeface="Calibri"/>
              </a:rPr>
              <a:t>In only 8 years the rate of 11-18 year old's vaping had increased by 32% - vaping has increased in popularity in young people – and even young people who have never tried cigarettes or any other types of smoking ...</a:t>
            </a:r>
            <a:endParaRPr lang="en-US"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4</a:t>
            </a:fld>
            <a:endParaRPr lang="en-GB"/>
          </a:p>
        </p:txBody>
      </p:sp>
    </p:spTree>
    <p:extLst>
      <p:ext uri="{BB962C8B-B14F-4D97-AF65-F5344CB8AC3E}">
        <p14:creationId xmlns:p14="http://schemas.microsoft.com/office/powerpoint/2010/main" val="396375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Over time, vaping can become habitual as it is used to address other needs such as relief from boredom and anxiety. </a:t>
            </a:r>
          </a:p>
          <a:p>
            <a:endParaRPr lang="en-GB" dirty="0"/>
          </a:p>
          <a:p>
            <a:r>
              <a:rPr lang="en-GB" dirty="0"/>
              <a:t>Some also become addicted to nicotine and continue vaping to avoid withdrawal symptoms. </a:t>
            </a:r>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6</a:t>
            </a:fld>
            <a:endParaRPr lang="en-GB"/>
          </a:p>
        </p:txBody>
      </p:sp>
    </p:spTree>
    <p:extLst>
      <p:ext uri="{BB962C8B-B14F-4D97-AF65-F5344CB8AC3E}">
        <p14:creationId xmlns:p14="http://schemas.microsoft.com/office/powerpoint/2010/main" val="35457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Know your own mind and make sure that you are able to express yourself. If you want to say “no” then make sure you are able to say this.</a:t>
            </a:r>
          </a:p>
          <a:p>
            <a:pPr marL="0" indent="0">
              <a:buNone/>
            </a:pPr>
            <a:r>
              <a:rPr lang="en-GB" dirty="0"/>
              <a:t>Remember that there is a high chance that others you are with are also feeling pressurised, so if you are able to say “no” then you could be helping them to say “no” as well.</a:t>
            </a:r>
          </a:p>
          <a:p>
            <a:pPr marL="0" indent="0">
              <a:buNone/>
            </a:pPr>
            <a:r>
              <a:rPr lang="en-GB" dirty="0"/>
              <a:t>Giving in to peer pressure reflects low self-esteem and the idea that what others want is more important than what you want. No-one is more or less important than you!</a:t>
            </a:r>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8</a:t>
            </a:fld>
            <a:endParaRPr lang="en-GB"/>
          </a:p>
        </p:txBody>
      </p:sp>
    </p:spTree>
    <p:extLst>
      <p:ext uri="{BB962C8B-B14F-4D97-AF65-F5344CB8AC3E}">
        <p14:creationId xmlns:p14="http://schemas.microsoft.com/office/powerpoint/2010/main" val="158024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vape - there are many good reasons to stop vaping. Do you want to feel healthier? Save money? Knowing why you want to quit vaping can help you stay motivated and focused on your goal to become vape-free.</a:t>
            </a:r>
          </a:p>
          <a:p>
            <a:r>
              <a:rPr lang="en-US" dirty="0"/>
              <a:t>Think about the things in your life that are important to you. Does vaping get in the way of what’s important? If you’re not sure, try asking yourself these questions:</a:t>
            </a:r>
            <a:endParaRPr lang="en-GB" dirty="0"/>
          </a:p>
          <a:p>
            <a:pPr marL="285750" indent="-285750">
              <a:buFont typeface="Arial"/>
              <a:buChar char="•"/>
            </a:pPr>
            <a:r>
              <a:rPr lang="en-US" dirty="0"/>
              <a:t>Is vaping affecting my health?</a:t>
            </a:r>
            <a:endParaRPr lang="en-GB" dirty="0"/>
          </a:p>
          <a:p>
            <a:pPr marL="285750" indent="-285750">
              <a:buFont typeface="Arial"/>
              <a:buChar char="•"/>
            </a:pPr>
            <a:r>
              <a:rPr lang="en-US" dirty="0"/>
              <a:t>Is vaping controlling my life?</a:t>
            </a:r>
            <a:endParaRPr lang="en-GB" dirty="0"/>
          </a:p>
          <a:p>
            <a:pPr marL="285750" indent="-285750">
              <a:buFont typeface="Arial"/>
              <a:buChar char="•"/>
            </a:pPr>
            <a:r>
              <a:rPr lang="en-US" dirty="0"/>
              <a:t>How does vaping affect the way I think and feel?</a:t>
            </a:r>
            <a:endParaRPr lang="en-GB" dirty="0"/>
          </a:p>
          <a:p>
            <a:pPr marL="285750" indent="-285750">
              <a:buFont typeface="Arial"/>
              <a:buChar char="•"/>
            </a:pPr>
            <a:r>
              <a:rPr lang="en-US" dirty="0"/>
              <a:t>How does vaping affect my relationships with my friends, parents, boyfriend/girlfriend, or other people important to me?</a:t>
            </a:r>
            <a:endParaRPr lang="en-GB" dirty="0"/>
          </a:p>
          <a:p>
            <a:pPr marL="285750" indent="-285750">
              <a:buFont typeface="Arial"/>
              <a:buChar char="•"/>
            </a:pPr>
            <a:r>
              <a:rPr lang="en-US" dirty="0"/>
              <a:t>How does vaping or thinking about vaping interfere with my schoolwork or grades?</a:t>
            </a:r>
            <a:endParaRPr lang="en-GB" dirty="0"/>
          </a:p>
          <a:p>
            <a:pPr marL="285750" indent="-285750">
              <a:buFont typeface="Arial"/>
              <a:buChar char="•"/>
            </a:pPr>
            <a:r>
              <a:rPr lang="en-US" dirty="0"/>
              <a:t>Are there activities that I used to enjoy that I don’t enjoy anymore because of vaping?</a:t>
            </a:r>
            <a:endParaRPr lang="en-GB" dirty="0"/>
          </a:p>
          <a:p>
            <a:pPr marL="285750" indent="-285750">
              <a:buFont typeface="Arial"/>
              <a:buChar char="•"/>
            </a:pPr>
            <a:r>
              <a:rPr lang="en-US" dirty="0"/>
              <a:t>Am I spending a lot of money to keep vaping?</a:t>
            </a:r>
            <a:endParaRPr lang="en-GB" dirty="0"/>
          </a:p>
          <a:p>
            <a:pPr marL="285750" indent="-285750">
              <a:buFont typeface="Arial"/>
              <a:buChar char="•"/>
            </a:pPr>
            <a:r>
              <a:rPr lang="en-US" dirty="0"/>
              <a:t>What am I looking forward to the most after quitting?</a:t>
            </a:r>
            <a:endParaRPr lang="en-GB" dirty="0"/>
          </a:p>
          <a:p>
            <a:pPr marL="285750" indent="-285750">
              <a:buFont typeface="Arial"/>
              <a:buChar char="•"/>
            </a:pPr>
            <a:endParaRPr lang="en-US" dirty="0">
              <a:cs typeface="Calibri"/>
            </a:endParaRPr>
          </a:p>
          <a:p>
            <a:pPr marL="285750" indent="-285750">
              <a:buFont typeface="Arial"/>
              <a:buChar char="•"/>
            </a:pPr>
            <a:r>
              <a:rPr lang="en-US" dirty="0">
                <a:cs typeface="Calibri"/>
              </a:rPr>
              <a:t>Tutors / trusted adult can support at school and help </a:t>
            </a:r>
          </a:p>
          <a:p>
            <a:pPr marL="285750" indent="-285750">
              <a:buFont typeface="Arial"/>
              <a:buChar char="•"/>
            </a:pPr>
            <a:endParaRPr lang="en-US" dirty="0">
              <a:cs typeface="Calibri"/>
            </a:endParaRPr>
          </a:p>
          <a:p>
            <a:pPr marL="285750" indent="-2857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2EE0D08-8119-41B9-8B80-C7618093A528}" type="slidenum">
              <a:rPr lang="en-GB" smtClean="0"/>
              <a:t>9</a:t>
            </a:fld>
            <a:endParaRPr lang="en-GB"/>
          </a:p>
        </p:txBody>
      </p:sp>
    </p:spTree>
    <p:extLst>
      <p:ext uri="{BB962C8B-B14F-4D97-AF65-F5344CB8AC3E}">
        <p14:creationId xmlns:p14="http://schemas.microsoft.com/office/powerpoint/2010/main" val="248172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er">
    <p:spTree>
      <p:nvGrpSpPr>
        <p:cNvPr id="1" name=""/>
        <p:cNvGrpSpPr/>
        <p:nvPr/>
      </p:nvGrpSpPr>
      <p:grpSpPr>
        <a:xfrm>
          <a:off x="0" y="0"/>
          <a:ext cx="0" cy="0"/>
          <a:chOff x="0" y="0"/>
          <a:chExt cx="0" cy="0"/>
        </a:xfrm>
      </p:grpSpPr>
      <p:sp>
        <p:nvSpPr>
          <p:cNvPr id="10" name="TextBox 9"/>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Starter</a:t>
            </a:r>
          </a:p>
        </p:txBody>
      </p:sp>
    </p:spTree>
    <p:extLst>
      <p:ext uri="{BB962C8B-B14F-4D97-AF65-F5344CB8AC3E}">
        <p14:creationId xmlns:p14="http://schemas.microsoft.com/office/powerpoint/2010/main" val="50187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CCC1-DC20-4C2E-836B-63D3AE9C2D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ADE582-5F1F-4866-A745-DF2BC16036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D3E7E8-C11A-434E-9137-22FE338C652E}"/>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A7E74C0E-9B0E-4001-8AD4-13BFEC920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A0FBF5-81CF-4A3C-BBD4-2A5A084946C8}"/>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5625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65F8-E175-4B25-BAFC-3B772A5EED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F32B63-84F1-47C9-9604-593CA48EC3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991F46-DD03-4510-A6E3-CF8D0039C011}"/>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DBFE43D0-D8F4-482E-8B01-70C6A4E00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A7D14-3FE1-437C-A5BC-23F4FF0EEF3C}"/>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96132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0BC-B85F-41BF-90A5-5DD3C66FB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34A5F5-7059-416F-8339-10BDF6C0A11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C7EEE9-AF6E-43B2-80CD-D930452DF31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47BAD1-1234-4DB0-B487-14258286B549}"/>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6" name="Footer Placeholder 5">
            <a:extLst>
              <a:ext uri="{FF2B5EF4-FFF2-40B4-BE49-F238E27FC236}">
                <a16:creationId xmlns:a16="http://schemas.microsoft.com/office/drawing/2014/main" id="{EA68E2E2-91BF-4913-A290-AE12F89864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ADA4D-2F76-4019-B543-224277288041}"/>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137662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88E8-DD15-47C6-9C9D-83BA5BB7592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AC11C9-9B0E-4461-B438-42A4DFDEE4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5940F89-AAAD-4931-A124-F613A2F3E8E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03433D-4078-46AE-9A58-2BE746207A9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7AF3293-D1B8-4949-A1E3-B2E8CBC13D1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31DB80-E2CF-4980-BF74-C4F6D6C1888B}"/>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8" name="Footer Placeholder 7">
            <a:extLst>
              <a:ext uri="{FF2B5EF4-FFF2-40B4-BE49-F238E27FC236}">
                <a16:creationId xmlns:a16="http://schemas.microsoft.com/office/drawing/2014/main" id="{42D3287C-03E9-4BCB-8439-346F60C7EF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2DF069-A418-458F-B637-683EC0FB59EC}"/>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3641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D9DF-E9A7-42DD-8613-FA9B185F8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462846-2318-4D1B-85C8-9BBA5FAC8AD6}"/>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4" name="Footer Placeholder 3">
            <a:extLst>
              <a:ext uri="{FF2B5EF4-FFF2-40B4-BE49-F238E27FC236}">
                <a16:creationId xmlns:a16="http://schemas.microsoft.com/office/drawing/2014/main" id="{43126628-EFC7-4CC6-9961-68F96FE8A8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C860A6-E646-48BC-8EC3-6F9ECF652B7C}"/>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26641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3F096-E14C-406A-9C4A-8CD0568A180F}"/>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3" name="Footer Placeholder 2">
            <a:extLst>
              <a:ext uri="{FF2B5EF4-FFF2-40B4-BE49-F238E27FC236}">
                <a16:creationId xmlns:a16="http://schemas.microsoft.com/office/drawing/2014/main" id="{D35A1432-22E4-4C1A-B1F5-C62B74E952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AD05BA-095D-43D9-99B5-6C6E8195928E}"/>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83792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8529-349B-4B62-ACCA-21CE514A24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8275BA-44C4-4D59-863D-E4926A3912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CED140-4E1C-44C3-B4F0-8B25286C04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095A832-C439-4F03-9DD6-707B3692770E}"/>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6" name="Footer Placeholder 5">
            <a:extLst>
              <a:ext uri="{FF2B5EF4-FFF2-40B4-BE49-F238E27FC236}">
                <a16:creationId xmlns:a16="http://schemas.microsoft.com/office/drawing/2014/main" id="{BA712934-575B-47B8-8DC4-A0BAAEEB5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B57FA-C2E6-4796-BA3F-202C03012471}"/>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320390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F6E3-7F4A-4B4D-B6D3-BF66A32075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EC7C-0DC9-4081-B1F0-C96D8FCD3F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98F13D5-E492-4889-B5B4-A5789BAC7F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BB51D95-6A18-4B1C-AC7B-69918BAA88CE}"/>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6" name="Footer Placeholder 5">
            <a:extLst>
              <a:ext uri="{FF2B5EF4-FFF2-40B4-BE49-F238E27FC236}">
                <a16:creationId xmlns:a16="http://schemas.microsoft.com/office/drawing/2014/main" id="{964F8408-0F87-4576-98D9-F4753B0845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324757-8C31-4B1B-A39F-72ECEEB461FB}"/>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67779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8EDB-B145-4C2C-9BFB-84B89D6367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B46CC-EFDC-4273-B9E8-D9CA8CBC31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83716-88AA-49CB-BBE8-4C8DB995E192}"/>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8DEC4A9D-076A-40A8-AF48-F1648B060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B3467-3A28-40F5-BAB5-6DEC2DE9C34C}"/>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46582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E8194-4C85-4E41-9695-D954BDA1AD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D94A96-3359-43F7-9E72-C285BA157F2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C581D-83C7-4D66-BE6E-E4F53665D6F7}"/>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F14F4EEC-D8DE-4CB8-9EE0-4FBFFEF79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F9AB4-CB0C-4324-9978-36CAD05533C5}"/>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29395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amp; Keywords">
    <p:spTree>
      <p:nvGrpSpPr>
        <p:cNvPr id="1" name=""/>
        <p:cNvGrpSpPr/>
        <p:nvPr/>
      </p:nvGrpSpPr>
      <p:grpSpPr>
        <a:xfrm>
          <a:off x="0" y="0"/>
          <a:ext cx="0" cy="0"/>
          <a:chOff x="0" y="0"/>
          <a:chExt cx="0" cy="0"/>
        </a:xfrm>
      </p:grpSpPr>
      <p:sp>
        <p:nvSpPr>
          <p:cNvPr id="7" name="TextBox 6"/>
          <p:cNvSpPr txBox="1"/>
          <p:nvPr userDrawn="1"/>
        </p:nvSpPr>
        <p:spPr>
          <a:xfrm>
            <a:off x="405000" y="529583"/>
            <a:ext cx="5888084" cy="613053"/>
          </a:xfrm>
          <a:prstGeom prst="round2SameRect">
            <a:avLst/>
          </a:prstGeom>
          <a:solidFill>
            <a:srgbClr val="981647"/>
          </a:solidFill>
          <a:ln>
            <a:solidFill>
              <a:srgbClr val="981647"/>
            </a:solidFill>
          </a:ln>
        </p:spPr>
        <p:txBody>
          <a:bodyPr wrap="square" rtlCol="0" anchor="t">
            <a:spAutoFit/>
          </a:bodyPr>
          <a:lstStyle/>
          <a:p>
            <a:pPr algn="ctr">
              <a:lnSpc>
                <a:spcPct val="100000"/>
              </a:lnSpc>
            </a:pPr>
            <a:r>
              <a:rPr lang="en-GB" sz="3200" u="none" dirty="0">
                <a:solidFill>
                  <a:schemeClr val="bg1"/>
                </a:solidFill>
              </a:rPr>
              <a:t>Learning objectives</a:t>
            </a:r>
            <a:r>
              <a:rPr lang="en-GB" sz="3200" dirty="0">
                <a:solidFill>
                  <a:schemeClr val="bg1"/>
                </a:solidFill>
              </a:rPr>
              <a:t> </a:t>
            </a:r>
          </a:p>
        </p:txBody>
      </p:sp>
      <p:sp>
        <p:nvSpPr>
          <p:cNvPr id="8" name="TextBox 7"/>
          <p:cNvSpPr txBox="1"/>
          <p:nvPr userDrawn="1"/>
        </p:nvSpPr>
        <p:spPr>
          <a:xfrm>
            <a:off x="6642412" y="529583"/>
            <a:ext cx="2096588" cy="613053"/>
          </a:xfrm>
          <a:prstGeom prst="round2SameRect">
            <a:avLst/>
          </a:prstGeom>
          <a:solidFill>
            <a:srgbClr val="981647"/>
          </a:solidFill>
          <a:ln>
            <a:solidFill>
              <a:srgbClr val="981647"/>
            </a:solidFill>
          </a:ln>
        </p:spPr>
        <p:txBody>
          <a:bodyPr wrap="square" rtlCol="0">
            <a:noAutofit/>
          </a:bodyPr>
          <a:lstStyle/>
          <a:p>
            <a:pPr algn="ctr"/>
            <a:r>
              <a:rPr lang="en-GB" sz="3200" b="0" u="none" dirty="0">
                <a:solidFill>
                  <a:schemeClr val="bg1"/>
                </a:solidFill>
              </a:rPr>
              <a:t>Key words</a:t>
            </a:r>
            <a:r>
              <a:rPr lang="en-GB" sz="3200" b="0" u="none" dirty="0">
                <a:solidFill>
                  <a:srgbClr val="FFFFFF"/>
                </a:solidFill>
              </a:rPr>
              <a:t>:</a:t>
            </a: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p:txBody>
      </p:sp>
      <p:sp>
        <p:nvSpPr>
          <p:cNvPr id="20" name="Text Placeholder 19"/>
          <p:cNvSpPr>
            <a:spLocks noGrp="1"/>
          </p:cNvSpPr>
          <p:nvPr>
            <p:ph type="body" sz="quarter" idx="12" hasCustomPrompt="1"/>
          </p:nvPr>
        </p:nvSpPr>
        <p:spPr>
          <a:xfrm>
            <a:off x="405000" y="1034428"/>
            <a:ext cx="5888084" cy="2496537"/>
          </a:xfrm>
          <a:prstGeom prst="roundRect">
            <a:avLst>
              <a:gd name="adj" fmla="val 3038"/>
            </a:avLst>
          </a:prstGeom>
          <a:noFill/>
          <a:ln>
            <a:solidFill>
              <a:srgbClr val="981647"/>
            </a:solidFill>
          </a:ln>
        </p:spPr>
        <p:txBody>
          <a:bodyPr>
            <a:normAutofit/>
          </a:bodyPr>
          <a:lstStyle>
            <a:lvl1pPr marL="808038" indent="-711200" defTabSz="893763">
              <a:lnSpc>
                <a:spcPct val="150000"/>
              </a:lnSpc>
              <a:spcBef>
                <a:spcPts val="0"/>
              </a:spcBef>
              <a:buSzPct val="80000"/>
              <a:buFont typeface="Wingdings" panose="05000000000000000000" pitchFamily="2" charset="2"/>
              <a:buChar char="q"/>
              <a:defRPr sz="2800" baseline="0">
                <a:solidFill>
                  <a:srgbClr val="981647"/>
                </a:solidFill>
              </a:defRPr>
            </a:lvl1pPr>
          </a:lstStyle>
          <a:p>
            <a:pPr lvl="0"/>
            <a:r>
              <a:rPr lang="en-US" dirty="0"/>
              <a:t>Click to add learning objective</a:t>
            </a:r>
          </a:p>
        </p:txBody>
      </p:sp>
      <p:sp>
        <p:nvSpPr>
          <p:cNvPr id="22" name="Text Placeholder 21"/>
          <p:cNvSpPr>
            <a:spLocks noGrp="1"/>
          </p:cNvSpPr>
          <p:nvPr>
            <p:ph type="body" sz="quarter" idx="13" hasCustomPrompt="1"/>
          </p:nvPr>
        </p:nvSpPr>
        <p:spPr>
          <a:xfrm>
            <a:off x="6642005" y="1149623"/>
            <a:ext cx="2096691" cy="3709987"/>
          </a:xfrm>
          <a:prstGeom prst="roundRect">
            <a:avLst>
              <a:gd name="adj" fmla="val 2214"/>
            </a:avLst>
          </a:prstGeom>
          <a:noFill/>
          <a:ln>
            <a:solidFill>
              <a:srgbClr val="981647"/>
            </a:solidFill>
          </a:ln>
        </p:spPr>
        <p:txBody>
          <a:bodyPr anchor="t">
            <a:normAutofit/>
          </a:bodyPr>
          <a:lstStyle>
            <a:lvl1pPr marL="0" indent="0" algn="ctr">
              <a:lnSpc>
                <a:spcPct val="150000"/>
              </a:lnSpc>
              <a:spcBef>
                <a:spcPts val="0"/>
              </a:spcBef>
              <a:buFont typeface="Arial" panose="020B0604020202020204" pitchFamily="34" charset="0"/>
              <a:buNone/>
              <a:defRPr sz="2800" baseline="0">
                <a:solidFill>
                  <a:srgbClr val="981647"/>
                </a:solidFill>
              </a:defRPr>
            </a:lvl1pPr>
          </a:lstStyle>
          <a:p>
            <a:pPr lvl="0"/>
            <a:r>
              <a:rPr lang="en-US" dirty="0"/>
              <a:t>Click to add</a:t>
            </a:r>
          </a:p>
        </p:txBody>
      </p:sp>
    </p:spTree>
    <p:extLst>
      <p:ext uri="{BB962C8B-B14F-4D97-AF65-F5344CB8AC3E}">
        <p14:creationId xmlns:p14="http://schemas.microsoft.com/office/powerpoint/2010/main" val="408472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lanation">
    <p:spTree>
      <p:nvGrpSpPr>
        <p:cNvPr id="1" name=""/>
        <p:cNvGrpSpPr/>
        <p:nvPr/>
      </p:nvGrpSpPr>
      <p:grpSpPr>
        <a:xfrm>
          <a:off x="0" y="0"/>
          <a:ext cx="0" cy="0"/>
          <a:chOff x="0" y="0"/>
          <a:chExt cx="0" cy="0"/>
        </a:xfrm>
      </p:grpSpPr>
      <p:sp>
        <p:nvSpPr>
          <p:cNvPr id="6" name="TextBox 5"/>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Explanation</a:t>
            </a:r>
          </a:p>
        </p:txBody>
      </p:sp>
    </p:spTree>
    <p:extLst>
      <p:ext uri="{BB962C8B-B14F-4D97-AF65-F5344CB8AC3E}">
        <p14:creationId xmlns:p14="http://schemas.microsoft.com/office/powerpoint/2010/main" val="390363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ing Progress">
    <p:spTree>
      <p:nvGrpSpPr>
        <p:cNvPr id="1" name=""/>
        <p:cNvGrpSpPr/>
        <p:nvPr/>
      </p:nvGrpSpPr>
      <p:grpSpPr>
        <a:xfrm>
          <a:off x="0" y="0"/>
          <a:ext cx="0" cy="0"/>
          <a:chOff x="0" y="0"/>
          <a:chExt cx="0" cy="0"/>
        </a:xfrm>
      </p:grpSpPr>
      <p:sp>
        <p:nvSpPr>
          <p:cNvPr id="5" name="TextBox 4"/>
          <p:cNvSpPr txBox="1"/>
          <p:nvPr userDrawn="1"/>
        </p:nvSpPr>
        <p:spPr>
          <a:xfrm>
            <a:off x="134631" y="180001"/>
            <a:ext cx="3283448" cy="595612"/>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Checking Progress</a:t>
            </a:r>
          </a:p>
        </p:txBody>
      </p:sp>
    </p:spTree>
    <p:extLst>
      <p:ext uri="{BB962C8B-B14F-4D97-AF65-F5344CB8AC3E}">
        <p14:creationId xmlns:p14="http://schemas.microsoft.com/office/powerpoint/2010/main" val="314427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body reads">
    <p:spTree>
      <p:nvGrpSpPr>
        <p:cNvPr id="1" name=""/>
        <p:cNvGrpSpPr/>
        <p:nvPr/>
      </p:nvGrpSpPr>
      <p:grpSpPr>
        <a:xfrm>
          <a:off x="0" y="0"/>
          <a:ext cx="0" cy="0"/>
          <a:chOff x="0" y="0"/>
          <a:chExt cx="0" cy="0"/>
        </a:xfrm>
      </p:grpSpPr>
      <p:grpSp>
        <p:nvGrpSpPr>
          <p:cNvPr id="9" name="Group 8"/>
          <p:cNvGrpSpPr/>
          <p:nvPr userDrawn="1"/>
        </p:nvGrpSpPr>
        <p:grpSpPr>
          <a:xfrm>
            <a:off x="5390708" y="193519"/>
            <a:ext cx="3620487" cy="4524306"/>
            <a:chOff x="7264883" y="832281"/>
            <a:chExt cx="4594255" cy="5130135"/>
          </a:xfrm>
        </p:grpSpPr>
        <p:sp>
          <p:nvSpPr>
            <p:cNvPr id="7" name="TextBox 6"/>
            <p:cNvSpPr txBox="1"/>
            <p:nvPr userDrawn="1"/>
          </p:nvSpPr>
          <p:spPr>
            <a:xfrm>
              <a:off x="7264883" y="832281"/>
              <a:ext cx="4594255" cy="663075"/>
            </a:xfrm>
            <a:prstGeom prst="rect">
              <a:avLst/>
            </a:prstGeom>
            <a:solidFill>
              <a:srgbClr val="981647"/>
            </a:solid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algn="ctr">
                <a:defRPr/>
              </a:pPr>
              <a:r>
                <a:rPr lang="en-GB" sz="3200" b="1" u="none" dirty="0">
                  <a:solidFill>
                    <a:schemeClr val="bg1"/>
                  </a:solidFill>
                  <a:latin typeface="+mn-lt"/>
                </a:rPr>
                <a:t>Rules</a:t>
              </a:r>
            </a:p>
          </p:txBody>
        </p:sp>
        <p:sp>
          <p:nvSpPr>
            <p:cNvPr id="8" name="TextBox 7"/>
            <p:cNvSpPr txBox="1"/>
            <p:nvPr userDrawn="1"/>
          </p:nvSpPr>
          <p:spPr>
            <a:xfrm>
              <a:off x="7264883" y="1495356"/>
              <a:ext cx="4594255" cy="4467060"/>
            </a:xfrm>
            <a:prstGeom prst="rect">
              <a:avLst/>
            </a:prstGeom>
            <a:no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is silent.</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is reading.</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notes down new/ unfamiliar words.</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tries </a:t>
              </a:r>
              <a:r>
                <a:rPr lang="en-GB" sz="2400" b="1" u="sng" dirty="0">
                  <a:solidFill>
                    <a:srgbClr val="981647"/>
                  </a:solidFill>
                  <a:latin typeface="+mn-lt"/>
                  <a:cs typeface="Calibri"/>
                </a:rPr>
                <a:t>without help</a:t>
              </a:r>
              <a:r>
                <a:rPr lang="en-GB" sz="2400" b="1" dirty="0">
                  <a:solidFill>
                    <a:srgbClr val="981647"/>
                  </a:solidFill>
                  <a:latin typeface="+mn-lt"/>
                  <a:cs typeface="Calibri"/>
                </a:rPr>
                <a:t>.</a:t>
              </a:r>
            </a:p>
          </p:txBody>
        </p:sp>
      </p:grpSp>
      <p:sp>
        <p:nvSpPr>
          <p:cNvPr id="11" name="TextBox 10"/>
          <p:cNvSpPr txBox="1"/>
          <p:nvPr userDrawn="1"/>
        </p:nvSpPr>
        <p:spPr>
          <a:xfrm>
            <a:off x="134630" y="180001"/>
            <a:ext cx="3181161" cy="570043"/>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Everybody reads</a:t>
            </a:r>
          </a:p>
        </p:txBody>
      </p:sp>
    </p:spTree>
    <p:extLst>
      <p:ext uri="{BB962C8B-B14F-4D97-AF65-F5344CB8AC3E}">
        <p14:creationId xmlns:p14="http://schemas.microsoft.com/office/powerpoint/2010/main" val="26631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mework">
    <p:spTree>
      <p:nvGrpSpPr>
        <p:cNvPr id="1" name=""/>
        <p:cNvGrpSpPr/>
        <p:nvPr/>
      </p:nvGrpSpPr>
      <p:grpSpPr>
        <a:xfrm>
          <a:off x="0" y="0"/>
          <a:ext cx="0" cy="0"/>
          <a:chOff x="0" y="0"/>
          <a:chExt cx="0" cy="0"/>
        </a:xfrm>
      </p:grpSpPr>
      <p:sp>
        <p:nvSpPr>
          <p:cNvPr id="5" name="TextBox 4"/>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Homework</a:t>
            </a:r>
          </a:p>
        </p:txBody>
      </p:sp>
    </p:spTree>
    <p:extLst>
      <p:ext uri="{BB962C8B-B14F-4D97-AF65-F5344CB8AC3E}">
        <p14:creationId xmlns:p14="http://schemas.microsoft.com/office/powerpoint/2010/main" val="268470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amp; send">
    <p:spTree>
      <p:nvGrpSpPr>
        <p:cNvPr id="1" name=""/>
        <p:cNvGrpSpPr/>
        <p:nvPr/>
      </p:nvGrpSpPr>
      <p:grpSpPr>
        <a:xfrm>
          <a:off x="0" y="0"/>
          <a:ext cx="0" cy="0"/>
          <a:chOff x="0" y="0"/>
          <a:chExt cx="0" cy="0"/>
        </a:xfrm>
      </p:grpSpPr>
      <p:grpSp>
        <p:nvGrpSpPr>
          <p:cNvPr id="5" name="Group 4"/>
          <p:cNvGrpSpPr/>
          <p:nvPr userDrawn="1"/>
        </p:nvGrpSpPr>
        <p:grpSpPr>
          <a:xfrm>
            <a:off x="5680816" y="184997"/>
            <a:ext cx="3279236" cy="4538495"/>
            <a:chOff x="7228776" y="832281"/>
            <a:chExt cx="4630362" cy="5146222"/>
          </a:xfrm>
        </p:grpSpPr>
        <p:sp>
          <p:nvSpPr>
            <p:cNvPr id="7" name="TextBox 6"/>
            <p:cNvSpPr txBox="1"/>
            <p:nvPr userDrawn="1"/>
          </p:nvSpPr>
          <p:spPr>
            <a:xfrm>
              <a:off x="7264883" y="832281"/>
              <a:ext cx="4594255" cy="663075"/>
            </a:xfrm>
            <a:prstGeom prst="rect">
              <a:avLst/>
            </a:prstGeom>
            <a:solidFill>
              <a:srgbClr val="981647"/>
            </a:solid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algn="ctr">
                <a:defRPr/>
              </a:pPr>
              <a:r>
                <a:rPr lang="en-GB" sz="3200" b="1" u="none" dirty="0">
                  <a:solidFill>
                    <a:schemeClr val="bg1"/>
                  </a:solidFill>
                  <a:latin typeface="+mn-lt"/>
                </a:rPr>
                <a:t>Expectations</a:t>
              </a:r>
            </a:p>
          </p:txBody>
        </p:sp>
        <p:sp>
          <p:nvSpPr>
            <p:cNvPr id="8" name="TextBox 7"/>
            <p:cNvSpPr txBox="1"/>
            <p:nvPr userDrawn="1"/>
          </p:nvSpPr>
          <p:spPr>
            <a:xfrm>
              <a:off x="7228776" y="2139625"/>
              <a:ext cx="4594255" cy="3838878"/>
            </a:xfrm>
            <a:prstGeom prst="rect">
              <a:avLst/>
            </a:prstGeom>
            <a:no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nchor="ctr">
              <a:spAutoFit/>
            </a:bodyPr>
            <a:lstStyle/>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All equipment away</a:t>
              </a:r>
            </a:p>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All rubbish in the bin </a:t>
              </a:r>
            </a:p>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Everybody leaves in a calm manner. </a:t>
              </a:r>
            </a:p>
          </p:txBody>
        </p:sp>
      </p:grpSp>
      <p:sp>
        <p:nvSpPr>
          <p:cNvPr id="9" name="TextBox 8"/>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End &amp; send</a:t>
            </a:r>
          </a:p>
        </p:txBody>
      </p:sp>
    </p:spTree>
    <p:extLst>
      <p:ext uri="{BB962C8B-B14F-4D97-AF65-F5344CB8AC3E}">
        <p14:creationId xmlns:p14="http://schemas.microsoft.com/office/powerpoint/2010/main" val="34353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88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7504-1815-424E-BDCB-B28AA1DB03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17DE7E9-4B5C-42A5-84E2-6A89FB9E55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9E8EB6-A1E6-4BEA-8E4D-AC6608C9D0D0}"/>
              </a:ext>
            </a:extLst>
          </p:cNvPr>
          <p:cNvSpPr>
            <a:spLocks noGrp="1"/>
          </p:cNvSpPr>
          <p:nvPr>
            <p:ph type="dt" sz="half" idx="10"/>
          </p:nvPr>
        </p:nvSpPr>
        <p:spPr/>
        <p:txBody>
          <a:body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4D527887-D19B-4DAC-A95D-7D80B507C1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2C46B-DAB8-495E-83A5-E5F770138300}"/>
              </a:ext>
            </a:extLst>
          </p:cNvPr>
          <p:cNvSpPr>
            <a:spLocks noGrp="1"/>
          </p:cNvSpPr>
          <p:nvPr>
            <p:ph type="sldNum" sz="quarter" idx="12"/>
          </p:nvPr>
        </p:nvSpPr>
        <p:spPr/>
        <p:txBody>
          <a:bodyPr/>
          <a:lstStyle/>
          <a:p>
            <a:fld id="{0F27257B-1CCC-42FA-ABA4-B16FF253CF29}" type="slidenum">
              <a:rPr lang="en-GB" smtClean="0"/>
              <a:t>‹#›</a:t>
            </a:fld>
            <a:endParaRPr lang="en-GB"/>
          </a:p>
        </p:txBody>
      </p:sp>
    </p:spTree>
    <p:extLst>
      <p:ext uri="{BB962C8B-B14F-4D97-AF65-F5344CB8AC3E}">
        <p14:creationId xmlns:p14="http://schemas.microsoft.com/office/powerpoint/2010/main" val="245746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C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58EC2-9EE0-48F0-BC9C-26F55ECACD09}" type="datetimeFigureOut">
              <a:rPr lang="en-GB" smtClean="0"/>
              <a:t>21/11/2022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9E135-D06A-47AC-A21D-5F0E8AB44E98}" type="slidenum">
              <a:rPr lang="en-GB" smtClean="0"/>
              <a:t>‹#›</a:t>
            </a:fld>
            <a:endParaRPr lang="en-GB"/>
          </a:p>
        </p:txBody>
      </p:sp>
      <p:grpSp>
        <p:nvGrpSpPr>
          <p:cNvPr id="11" name="Group 10"/>
          <p:cNvGrpSpPr/>
          <p:nvPr userDrawn="1"/>
        </p:nvGrpSpPr>
        <p:grpSpPr>
          <a:xfrm>
            <a:off x="0" y="5378244"/>
            <a:ext cx="9144001" cy="1299757"/>
            <a:chOff x="390564" y="5192031"/>
            <a:chExt cx="12192001" cy="1299757"/>
          </a:xfrm>
        </p:grpSpPr>
        <p:pic>
          <p:nvPicPr>
            <p:cNvPr id="7" name="Picture 3"/>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1298" r="89228"/>
            <a:stretch/>
          </p:blipFill>
          <p:spPr bwMode="auto">
            <a:xfrm>
              <a:off x="390564" y="5192035"/>
              <a:ext cx="1320670" cy="1299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userDrawn="1"/>
          </p:nvSpPr>
          <p:spPr>
            <a:xfrm>
              <a:off x="1711234" y="5653696"/>
              <a:ext cx="10871331" cy="838091"/>
            </a:xfrm>
            <a:prstGeom prst="rect">
              <a:avLst/>
            </a:prstGeom>
            <a:solidFill>
              <a:srgbClr val="981647"/>
            </a:solidFill>
          </p:spPr>
          <p:txBody>
            <a:bodyPr wrap="square" rtlCol="0">
              <a:normAutofit/>
            </a:bodyPr>
            <a:lstStyle/>
            <a:p>
              <a:pPr marL="800100" lvl="1" indent="-342900">
                <a:buSzPct val="90000"/>
                <a:buFont typeface="Wingdings" panose="05000000000000000000" pitchFamily="2" charset="2"/>
                <a:buChar char="q"/>
              </a:pPr>
              <a:endParaRPr lang="en-GB" sz="2400" dirty="0">
                <a:solidFill>
                  <a:schemeClr val="bg1"/>
                </a:solidFill>
              </a:endParaRPr>
            </a:p>
          </p:txBody>
        </p:sp>
        <p:sp>
          <p:nvSpPr>
            <p:cNvPr id="10" name="Rectangle 9"/>
            <p:cNvSpPr/>
            <p:nvPr userDrawn="1"/>
          </p:nvSpPr>
          <p:spPr>
            <a:xfrm>
              <a:off x="1711233" y="5192031"/>
              <a:ext cx="10871331" cy="461665"/>
            </a:xfrm>
            <a:prstGeom prst="rect">
              <a:avLst/>
            </a:prstGeom>
            <a:solidFill>
              <a:srgbClr val="981647"/>
            </a:solidFill>
          </p:spPr>
          <p:txBody>
            <a:bodyPr wrap="square" rtlCol="0">
              <a:noAutofit/>
            </a:bodyPr>
            <a:lstStyle/>
            <a:p>
              <a:pPr lvl="0"/>
              <a:r>
                <a:rPr lang="en-GB" sz="2400" dirty="0">
                  <a:solidFill>
                    <a:schemeClr val="bg1"/>
                  </a:solidFill>
                </a:rPr>
                <a:t>Learning objectives:</a:t>
              </a:r>
            </a:p>
            <a:p>
              <a:pPr lvl="0"/>
              <a:r>
                <a:rPr lang="en-GB" sz="2400" dirty="0">
                  <a:solidFill>
                    <a:schemeClr val="bg1"/>
                  </a:solidFill>
                </a:rPr>
                <a:t>Is vaping a cause for concern and what do I need to know about vaping?</a:t>
              </a:r>
            </a:p>
          </p:txBody>
        </p:sp>
      </p:grpSp>
    </p:spTree>
    <p:extLst>
      <p:ext uri="{BB962C8B-B14F-4D97-AF65-F5344CB8AC3E}">
        <p14:creationId xmlns:p14="http://schemas.microsoft.com/office/powerpoint/2010/main" val="1697803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6"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27639-E339-4C2D-9EA9-3BA8DD50A9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0B5DC-CA03-4F27-AC03-FA99610A5E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072F1-F5E6-4368-AD7E-1C58DC030A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9EDD7-99F9-4520-9E16-D0EE8C34E89D}" type="datetimeFigureOut">
              <a:rPr lang="en-GB" smtClean="0"/>
              <a:t>21/11/2022</a:t>
            </a:fld>
            <a:endParaRPr lang="en-GB"/>
          </a:p>
        </p:txBody>
      </p:sp>
      <p:sp>
        <p:nvSpPr>
          <p:cNvPr id="5" name="Footer Placeholder 4">
            <a:extLst>
              <a:ext uri="{FF2B5EF4-FFF2-40B4-BE49-F238E27FC236}">
                <a16:creationId xmlns:a16="http://schemas.microsoft.com/office/drawing/2014/main" id="{394B67D0-FAED-4785-96B0-63E0AB87857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D6250A-84A1-4EA3-B2FE-02E0196EDD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27257B-1CCC-42FA-ABA4-B16FF253CF29}" type="slidenum">
              <a:rPr lang="en-GB" smtClean="0"/>
              <a:t>‹#›</a:t>
            </a:fld>
            <a:endParaRPr lang="en-GB"/>
          </a:p>
        </p:txBody>
      </p:sp>
    </p:spTree>
    <p:extLst>
      <p:ext uri="{BB962C8B-B14F-4D97-AF65-F5344CB8AC3E}">
        <p14:creationId xmlns:p14="http://schemas.microsoft.com/office/powerpoint/2010/main" val="25456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kGj5HkjRmz0" TargetMode="External"/><Relationship Id="rId5" Type="http://schemas.openxmlformats.org/officeDocument/2006/relationships/image" Target="../media/image9.jpeg"/><Relationship Id="rId4" Type="http://schemas.openxmlformats.org/officeDocument/2006/relationships/hyperlink" Target="https://youtu.be/kGj5HkjRmz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pKMWFaptwE"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1D376-2609-4D5E-9A1B-4EC3A3A583D1}"/>
              </a:ext>
            </a:extLst>
          </p:cNvPr>
          <p:cNvPicPr>
            <a:picLocks noChangeAspect="1"/>
          </p:cNvPicPr>
          <p:nvPr/>
        </p:nvPicPr>
        <p:blipFill>
          <a:blip r:embed="rId3"/>
          <a:stretch>
            <a:fillRect/>
          </a:stretch>
        </p:blipFill>
        <p:spPr>
          <a:xfrm>
            <a:off x="1417358" y="950637"/>
            <a:ext cx="6309284" cy="1834126"/>
          </a:xfrm>
          <a:prstGeom prst="rect">
            <a:avLst/>
          </a:prstGeom>
        </p:spPr>
      </p:pic>
      <p:sp>
        <p:nvSpPr>
          <p:cNvPr id="3" name="TextBox 2">
            <a:extLst>
              <a:ext uri="{FF2B5EF4-FFF2-40B4-BE49-F238E27FC236}">
                <a16:creationId xmlns:a16="http://schemas.microsoft.com/office/drawing/2014/main" id="{FD0810BF-7318-A959-F24B-4282CC3D41CF}"/>
              </a:ext>
            </a:extLst>
          </p:cNvPr>
          <p:cNvSpPr txBox="1"/>
          <p:nvPr/>
        </p:nvSpPr>
        <p:spPr>
          <a:xfrm>
            <a:off x="2421081" y="3429000"/>
            <a:ext cx="4301837" cy="1077218"/>
          </a:xfrm>
          <a:prstGeom prst="rect">
            <a:avLst/>
          </a:prstGeom>
          <a:noFill/>
        </p:spPr>
        <p:txBody>
          <a:bodyPr wrap="square" rtlCol="0">
            <a:spAutoFit/>
          </a:bodyPr>
          <a:lstStyle/>
          <a:p>
            <a:pPr algn="ctr"/>
            <a:r>
              <a:rPr lang="en-US" sz="3200" b="1" dirty="0"/>
              <a:t>Making an Informed Choice</a:t>
            </a:r>
          </a:p>
        </p:txBody>
      </p:sp>
    </p:spTree>
    <p:extLst>
      <p:ext uri="{BB962C8B-B14F-4D97-AF65-F5344CB8AC3E}">
        <p14:creationId xmlns:p14="http://schemas.microsoft.com/office/powerpoint/2010/main" val="207348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865649-34D0-4E1E-A49D-683123D9568D}"/>
              </a:ext>
            </a:extLst>
          </p:cNvPr>
          <p:cNvSpPr/>
          <p:nvPr/>
        </p:nvSpPr>
        <p:spPr>
          <a:xfrm>
            <a:off x="169878" y="987416"/>
            <a:ext cx="8764397" cy="49032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BC1B8C52-56AF-4C03-83BA-52E440E8AC61}"/>
              </a:ext>
            </a:extLst>
          </p:cNvPr>
          <p:cNvSpPr>
            <a:spLocks noGrp="1"/>
          </p:cNvSpPr>
          <p:nvPr>
            <p:ph type="ctrTitle"/>
          </p:nvPr>
        </p:nvSpPr>
        <p:spPr>
          <a:xfrm>
            <a:off x="99391" y="92066"/>
            <a:ext cx="8945218" cy="1790700"/>
          </a:xfrm>
        </p:spPr>
        <p:txBody>
          <a:bodyPr>
            <a:normAutofit/>
          </a:bodyPr>
          <a:lstStyle/>
          <a:p>
            <a:br>
              <a:rPr lang="en-GB" sz="3300" dirty="0">
                <a:latin typeface="Arial Black" panose="020B0A04020102020204" pitchFamily="34" charset="0"/>
              </a:rPr>
            </a:br>
            <a:endParaRPr lang="en-GB" sz="3300" dirty="0">
              <a:latin typeface="Arial Black" panose="020B0A04020102020204" pitchFamily="34" charset="0"/>
            </a:endParaRPr>
          </a:p>
        </p:txBody>
      </p:sp>
      <p:sp>
        <p:nvSpPr>
          <p:cNvPr id="3" name="Subtitle 2">
            <a:extLst>
              <a:ext uri="{FF2B5EF4-FFF2-40B4-BE49-F238E27FC236}">
                <a16:creationId xmlns:a16="http://schemas.microsoft.com/office/drawing/2014/main" id="{746A08A3-490C-49AA-9F0B-F14E5818D1E1}"/>
              </a:ext>
            </a:extLst>
          </p:cNvPr>
          <p:cNvSpPr>
            <a:spLocks noGrp="1"/>
          </p:cNvSpPr>
          <p:nvPr>
            <p:ph type="subTitle" idx="1"/>
          </p:nvPr>
        </p:nvSpPr>
        <p:spPr>
          <a:xfrm>
            <a:off x="280212" y="1998858"/>
            <a:ext cx="8764397" cy="1737494"/>
          </a:xfrm>
        </p:spPr>
        <p:txBody>
          <a:bodyPr vert="horz" lIns="91440" tIns="45720" rIns="91440" bIns="45720" rtlCol="0" anchor="t">
            <a:normAutofit/>
          </a:bodyPr>
          <a:lstStyle/>
          <a:p>
            <a:r>
              <a:rPr lang="en-GB" sz="2100" dirty="0"/>
              <a:t>We would love you to donate an item of non-perishable food to make up our </a:t>
            </a:r>
            <a:r>
              <a:rPr lang="en-GB" sz="2100" b="1" dirty="0"/>
              <a:t>HT</a:t>
            </a:r>
            <a:r>
              <a:rPr lang="en-GB" sz="2100" dirty="0"/>
              <a:t> </a:t>
            </a:r>
            <a:r>
              <a:rPr lang="en-GB" sz="2100" b="1" dirty="0"/>
              <a:t>Christmas</a:t>
            </a:r>
            <a:r>
              <a:rPr lang="en-GB" sz="2100" dirty="0"/>
              <a:t> </a:t>
            </a:r>
            <a:r>
              <a:rPr lang="en-GB" sz="2100" b="1" dirty="0"/>
              <a:t>food parcels </a:t>
            </a:r>
            <a:r>
              <a:rPr lang="en-GB" sz="2100" dirty="0"/>
              <a:t>to give to families  in need this year.</a:t>
            </a:r>
          </a:p>
          <a:p>
            <a:r>
              <a:rPr lang="en-GB" sz="2100" dirty="0"/>
              <a:t>Please take your donation to Mrs Megaw’s room (H201) before 12</a:t>
            </a:r>
            <a:r>
              <a:rPr lang="en-GB" sz="2100" baseline="30000" dirty="0"/>
              <a:t>th</a:t>
            </a:r>
            <a:r>
              <a:rPr lang="en-GB" sz="2100" dirty="0"/>
              <a:t> December. </a:t>
            </a:r>
          </a:p>
          <a:p>
            <a:r>
              <a:rPr lang="en-GB" sz="2100" dirty="0"/>
              <a:t>Thank you </a:t>
            </a:r>
            <a:r>
              <a:rPr lang="en-GB" sz="2100" dirty="0">
                <a:sym typeface="Wingdings" panose="05000000000000000000" pitchFamily="2" charset="2"/>
              </a:rPr>
              <a:t></a:t>
            </a:r>
            <a:r>
              <a:rPr lang="en-GB" sz="2100" dirty="0"/>
              <a:t> </a:t>
            </a:r>
          </a:p>
          <a:p>
            <a:endParaRPr lang="en-GB" dirty="0"/>
          </a:p>
        </p:txBody>
      </p:sp>
      <p:sp>
        <p:nvSpPr>
          <p:cNvPr id="12" name="TextBox 11">
            <a:extLst>
              <a:ext uri="{FF2B5EF4-FFF2-40B4-BE49-F238E27FC236}">
                <a16:creationId xmlns:a16="http://schemas.microsoft.com/office/drawing/2014/main" id="{C0285427-C9CA-4A7A-89EE-FD8FABBC96A1}"/>
              </a:ext>
            </a:extLst>
          </p:cNvPr>
          <p:cNvSpPr txBox="1"/>
          <p:nvPr/>
        </p:nvSpPr>
        <p:spPr>
          <a:xfrm>
            <a:off x="1365905" y="1076905"/>
            <a:ext cx="6677638" cy="715581"/>
          </a:xfrm>
          <a:prstGeom prst="rect">
            <a:avLst/>
          </a:prstGeom>
          <a:noFill/>
        </p:spPr>
        <p:txBody>
          <a:bodyPr wrap="square" rtlCol="0">
            <a:spAutoFit/>
          </a:bodyPr>
          <a:lstStyle/>
          <a:p>
            <a:pPr algn="ctr"/>
            <a:r>
              <a:rPr lang="en-GB" sz="4050" dirty="0"/>
              <a:t>CHRISTMAS FOOD PARCELS </a:t>
            </a:r>
          </a:p>
        </p:txBody>
      </p:sp>
      <p:pic>
        <p:nvPicPr>
          <p:cNvPr id="13" name="Picture 12">
            <a:extLst>
              <a:ext uri="{FF2B5EF4-FFF2-40B4-BE49-F238E27FC236}">
                <a16:creationId xmlns:a16="http://schemas.microsoft.com/office/drawing/2014/main" id="{A82030BC-089A-420C-912E-271EB6F5DA46}"/>
              </a:ext>
            </a:extLst>
          </p:cNvPr>
          <p:cNvPicPr>
            <a:picLocks noChangeAspect="1"/>
          </p:cNvPicPr>
          <p:nvPr/>
        </p:nvPicPr>
        <p:blipFill>
          <a:blip r:embed="rId2"/>
          <a:stretch>
            <a:fillRect/>
          </a:stretch>
        </p:blipFill>
        <p:spPr>
          <a:xfrm>
            <a:off x="1798875" y="3177182"/>
            <a:ext cx="1085693" cy="1043024"/>
          </a:xfrm>
          <a:prstGeom prst="rect">
            <a:avLst/>
          </a:prstGeom>
        </p:spPr>
      </p:pic>
      <p:pic>
        <p:nvPicPr>
          <p:cNvPr id="14" name="Picture 13">
            <a:extLst>
              <a:ext uri="{FF2B5EF4-FFF2-40B4-BE49-F238E27FC236}">
                <a16:creationId xmlns:a16="http://schemas.microsoft.com/office/drawing/2014/main" id="{AE47804C-44A0-47D1-8259-FC0424CFB52B}"/>
              </a:ext>
            </a:extLst>
          </p:cNvPr>
          <p:cNvPicPr>
            <a:picLocks noChangeAspect="1"/>
          </p:cNvPicPr>
          <p:nvPr/>
        </p:nvPicPr>
        <p:blipFill>
          <a:blip r:embed="rId3"/>
          <a:stretch>
            <a:fillRect/>
          </a:stretch>
        </p:blipFill>
        <p:spPr>
          <a:xfrm>
            <a:off x="6581393" y="3962747"/>
            <a:ext cx="2025711" cy="1465571"/>
          </a:xfrm>
          <a:prstGeom prst="rect">
            <a:avLst/>
          </a:prstGeom>
        </p:spPr>
      </p:pic>
      <p:pic>
        <p:nvPicPr>
          <p:cNvPr id="15" name="Picture 14">
            <a:extLst>
              <a:ext uri="{FF2B5EF4-FFF2-40B4-BE49-F238E27FC236}">
                <a16:creationId xmlns:a16="http://schemas.microsoft.com/office/drawing/2014/main" id="{37C47AF9-F707-41DA-B8DA-AFF633373D75}"/>
              </a:ext>
            </a:extLst>
          </p:cNvPr>
          <p:cNvPicPr>
            <a:picLocks noChangeAspect="1"/>
          </p:cNvPicPr>
          <p:nvPr/>
        </p:nvPicPr>
        <p:blipFill>
          <a:blip r:embed="rId4"/>
          <a:stretch>
            <a:fillRect/>
          </a:stretch>
        </p:blipFill>
        <p:spPr>
          <a:xfrm>
            <a:off x="620032" y="4382691"/>
            <a:ext cx="1964531" cy="1307306"/>
          </a:xfrm>
          <a:prstGeom prst="rect">
            <a:avLst/>
          </a:prstGeom>
        </p:spPr>
      </p:pic>
      <p:pic>
        <p:nvPicPr>
          <p:cNvPr id="16" name="Picture 15">
            <a:extLst>
              <a:ext uri="{FF2B5EF4-FFF2-40B4-BE49-F238E27FC236}">
                <a16:creationId xmlns:a16="http://schemas.microsoft.com/office/drawing/2014/main" id="{F97D2E5C-7BA7-4CCB-A72A-757AD8A9C5BA}"/>
              </a:ext>
            </a:extLst>
          </p:cNvPr>
          <p:cNvPicPr>
            <a:picLocks noChangeAspect="1"/>
          </p:cNvPicPr>
          <p:nvPr/>
        </p:nvPicPr>
        <p:blipFill>
          <a:blip r:embed="rId5"/>
          <a:stretch>
            <a:fillRect/>
          </a:stretch>
        </p:blipFill>
        <p:spPr>
          <a:xfrm>
            <a:off x="4889154" y="3523377"/>
            <a:ext cx="1607344" cy="1607344"/>
          </a:xfrm>
          <a:prstGeom prst="rect">
            <a:avLst/>
          </a:prstGeom>
        </p:spPr>
      </p:pic>
      <p:pic>
        <p:nvPicPr>
          <p:cNvPr id="17" name="Picture 16">
            <a:extLst>
              <a:ext uri="{FF2B5EF4-FFF2-40B4-BE49-F238E27FC236}">
                <a16:creationId xmlns:a16="http://schemas.microsoft.com/office/drawing/2014/main" id="{EE53437A-7BCD-478D-BE03-971C4DB7BACD}"/>
              </a:ext>
            </a:extLst>
          </p:cNvPr>
          <p:cNvPicPr>
            <a:picLocks noChangeAspect="1"/>
          </p:cNvPicPr>
          <p:nvPr/>
        </p:nvPicPr>
        <p:blipFill>
          <a:blip r:embed="rId6"/>
          <a:stretch>
            <a:fillRect/>
          </a:stretch>
        </p:blipFill>
        <p:spPr>
          <a:xfrm>
            <a:off x="3218823" y="3736352"/>
            <a:ext cx="1485900" cy="1735931"/>
          </a:xfrm>
          <a:prstGeom prst="rect">
            <a:avLst/>
          </a:prstGeom>
        </p:spPr>
      </p:pic>
    </p:spTree>
    <p:extLst>
      <p:ext uri="{BB962C8B-B14F-4D97-AF65-F5344CB8AC3E}">
        <p14:creationId xmlns:p14="http://schemas.microsoft.com/office/powerpoint/2010/main" val="40305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A40559D-503E-B5CC-F73E-6812F13A2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039" y="3429000"/>
            <a:ext cx="3282950" cy="1295400"/>
          </a:xfrm>
          <a:prstGeom prst="rect">
            <a:avLst/>
          </a:prstGeom>
        </p:spPr>
      </p:pic>
      <p:pic>
        <p:nvPicPr>
          <p:cNvPr id="6" name="Picture 5" descr="A screenshot of a video game&#10;&#10;Description automatically generated with low confidence">
            <a:extLst>
              <a:ext uri="{FF2B5EF4-FFF2-40B4-BE49-F238E27FC236}">
                <a16:creationId xmlns:a16="http://schemas.microsoft.com/office/drawing/2014/main" id="{AC6A7A12-A620-F91F-9D0D-8DECD0854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300" y="1894898"/>
            <a:ext cx="2247900" cy="1181100"/>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A41B6D90-7075-6720-F119-9C9F1CCFD5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520" y="1869497"/>
            <a:ext cx="2197100" cy="1155699"/>
          </a:xfrm>
          <a:prstGeom prst="rect">
            <a:avLst/>
          </a:prstGeom>
        </p:spPr>
      </p:pic>
      <p:pic>
        <p:nvPicPr>
          <p:cNvPr id="10" name="Picture 9" descr="A picture containing application&#10;&#10;Description automatically generated">
            <a:extLst>
              <a:ext uri="{FF2B5EF4-FFF2-40B4-BE49-F238E27FC236}">
                <a16:creationId xmlns:a16="http://schemas.microsoft.com/office/drawing/2014/main" id="{BF7A9EAD-9929-2B9C-4699-10B539CDD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941" y="1894898"/>
            <a:ext cx="2298700" cy="1155700"/>
          </a:xfrm>
          <a:prstGeom prst="rect">
            <a:avLst/>
          </a:prstGeom>
        </p:spPr>
      </p:pic>
      <p:sp>
        <p:nvSpPr>
          <p:cNvPr id="11" name="TextBox 10">
            <a:extLst>
              <a:ext uri="{FF2B5EF4-FFF2-40B4-BE49-F238E27FC236}">
                <a16:creationId xmlns:a16="http://schemas.microsoft.com/office/drawing/2014/main" id="{E954E3A8-0708-C009-707D-637B8EBA9293}"/>
              </a:ext>
            </a:extLst>
          </p:cNvPr>
          <p:cNvSpPr txBox="1"/>
          <p:nvPr/>
        </p:nvSpPr>
        <p:spPr>
          <a:xfrm>
            <a:off x="1351395" y="477980"/>
            <a:ext cx="6441209" cy="830997"/>
          </a:xfrm>
          <a:prstGeom prst="rect">
            <a:avLst/>
          </a:prstGeom>
          <a:noFill/>
        </p:spPr>
        <p:txBody>
          <a:bodyPr wrap="square" rtlCol="0">
            <a:spAutoFit/>
          </a:bodyPr>
          <a:lstStyle/>
          <a:p>
            <a:pPr algn="ctr"/>
            <a:r>
              <a:rPr lang="en-US" sz="2400" b="1" dirty="0"/>
              <a:t>How does this assembly link to the HT Student and British Values?</a:t>
            </a:r>
          </a:p>
        </p:txBody>
      </p:sp>
      <p:pic>
        <p:nvPicPr>
          <p:cNvPr id="13" name="Picture 12" descr="Graphical user interface, text, application&#10;&#10;Description automatically generated">
            <a:extLst>
              <a:ext uri="{FF2B5EF4-FFF2-40B4-BE49-F238E27FC236}">
                <a16:creationId xmlns:a16="http://schemas.microsoft.com/office/drawing/2014/main" id="{BDBD3897-9697-F4AF-FAC5-6743A662A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1" y="3410427"/>
            <a:ext cx="2845376" cy="1332546"/>
          </a:xfrm>
          <a:prstGeom prst="rect">
            <a:avLst/>
          </a:prstGeom>
        </p:spPr>
      </p:pic>
    </p:spTree>
    <p:extLst>
      <p:ext uri="{BB962C8B-B14F-4D97-AF65-F5344CB8AC3E}">
        <p14:creationId xmlns:p14="http://schemas.microsoft.com/office/powerpoint/2010/main" val="3306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44FDC-CF93-4702-BFC4-6FF7BEB64651}"/>
              </a:ext>
            </a:extLst>
          </p:cNvPr>
          <p:cNvSpPr txBox="1"/>
          <p:nvPr/>
        </p:nvSpPr>
        <p:spPr>
          <a:xfrm>
            <a:off x="243400" y="1124502"/>
            <a:ext cx="8657199"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t>Who and how did the first e-cigarette come into existence?</a:t>
            </a:r>
          </a:p>
          <a:p>
            <a:pPr marL="342900" indent="-342900">
              <a:buFont typeface="Arial" panose="020B0604020202020204" pitchFamily="34" charset="0"/>
              <a:buChar char="•"/>
            </a:pPr>
            <a:r>
              <a:rPr lang="en-GB" sz="2400" dirty="0"/>
              <a:t>When were e-cigarettes introduced to the UK?</a:t>
            </a:r>
          </a:p>
          <a:p>
            <a:pPr marL="342900" indent="-342900">
              <a:buFont typeface="Arial" panose="020B0604020202020204" pitchFamily="34" charset="0"/>
              <a:buChar char="•"/>
            </a:pPr>
            <a:r>
              <a:rPr lang="en-GB" sz="2400" dirty="0"/>
              <a:t>Why did they become popular so quickly?</a:t>
            </a:r>
          </a:p>
          <a:p>
            <a:pPr marL="342900" indent="-342900">
              <a:buFont typeface="Arial" panose="020B0604020202020204" pitchFamily="34" charset="0"/>
              <a:buChar char="•"/>
            </a:pPr>
            <a:endParaRPr lang="en-GB" sz="2400" dirty="0"/>
          </a:p>
        </p:txBody>
      </p:sp>
      <p:pic>
        <p:nvPicPr>
          <p:cNvPr id="9" name="Picture 9" descr="A picture containing person, hand&#10;&#10;Description automatically generated">
            <a:extLst>
              <a:ext uri="{FF2B5EF4-FFF2-40B4-BE49-F238E27FC236}">
                <a16:creationId xmlns:a16="http://schemas.microsoft.com/office/drawing/2014/main" id="{D040B4B3-E068-7755-3317-61DBB173B211}"/>
              </a:ext>
            </a:extLst>
          </p:cNvPr>
          <p:cNvPicPr>
            <a:picLocks noChangeAspect="1"/>
          </p:cNvPicPr>
          <p:nvPr/>
        </p:nvPicPr>
        <p:blipFill>
          <a:blip r:embed="rId3"/>
          <a:stretch>
            <a:fillRect/>
          </a:stretch>
        </p:blipFill>
        <p:spPr>
          <a:xfrm>
            <a:off x="2527198" y="3158836"/>
            <a:ext cx="3719244" cy="1958786"/>
          </a:xfrm>
          <a:prstGeom prst="rect">
            <a:avLst/>
          </a:prstGeom>
        </p:spPr>
      </p:pic>
      <p:sp>
        <p:nvSpPr>
          <p:cNvPr id="4" name="TextBox 3">
            <a:extLst>
              <a:ext uri="{FF2B5EF4-FFF2-40B4-BE49-F238E27FC236}">
                <a16:creationId xmlns:a16="http://schemas.microsoft.com/office/drawing/2014/main" id="{7B206799-6478-2002-7013-EBF568D97142}"/>
              </a:ext>
            </a:extLst>
          </p:cNvPr>
          <p:cNvSpPr txBox="1"/>
          <p:nvPr/>
        </p:nvSpPr>
        <p:spPr>
          <a:xfrm>
            <a:off x="2527198" y="198163"/>
            <a:ext cx="4530436" cy="461665"/>
          </a:xfrm>
          <a:prstGeom prst="rect">
            <a:avLst/>
          </a:prstGeom>
          <a:noFill/>
        </p:spPr>
        <p:txBody>
          <a:bodyPr wrap="square" rtlCol="0">
            <a:spAutoFit/>
          </a:bodyPr>
          <a:lstStyle/>
          <a:p>
            <a:pPr algn="ctr"/>
            <a:r>
              <a:rPr lang="en-US" sz="2400" b="1" dirty="0"/>
              <a:t>E-cigarettes</a:t>
            </a:r>
          </a:p>
        </p:txBody>
      </p:sp>
    </p:spTree>
    <p:extLst>
      <p:ext uri="{BB962C8B-B14F-4D97-AF65-F5344CB8AC3E}">
        <p14:creationId xmlns:p14="http://schemas.microsoft.com/office/powerpoint/2010/main" val="68219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7956F8-01E2-4A4F-A782-23D8FC9CEA4E}"/>
              </a:ext>
            </a:extLst>
          </p:cNvPr>
          <p:cNvSpPr txBox="1"/>
          <p:nvPr/>
        </p:nvSpPr>
        <p:spPr>
          <a:xfrm>
            <a:off x="2873829" y="235131"/>
            <a:ext cx="5422507" cy="954107"/>
          </a:xfrm>
          <a:prstGeom prst="rect">
            <a:avLst/>
          </a:prstGeom>
          <a:noFill/>
        </p:spPr>
        <p:txBody>
          <a:bodyPr wrap="square" lIns="91440" tIns="45720" rIns="91440" bIns="45720" rtlCol="0" anchor="t">
            <a:spAutoFit/>
          </a:bodyPr>
          <a:lstStyle/>
          <a:p>
            <a:pPr algn="ctr"/>
            <a:r>
              <a:rPr lang="en-GB" sz="2800" b="1" dirty="0">
                <a:cs typeface="Calibri"/>
              </a:rPr>
              <a:t>Vaping is more harmful than you think</a:t>
            </a:r>
            <a:endParaRPr lang="en-GB" sz="3200" dirty="0">
              <a:cs typeface="Calibri"/>
            </a:endParaRPr>
          </a:p>
        </p:txBody>
      </p:sp>
      <p:sp>
        <p:nvSpPr>
          <p:cNvPr id="4" name="TextBox 3">
            <a:extLst>
              <a:ext uri="{FF2B5EF4-FFF2-40B4-BE49-F238E27FC236}">
                <a16:creationId xmlns:a16="http://schemas.microsoft.com/office/drawing/2014/main" id="{A7B1A0C2-0BFF-3097-4689-561EC133F90C}"/>
              </a:ext>
            </a:extLst>
          </p:cNvPr>
          <p:cNvSpPr txBox="1"/>
          <p:nvPr/>
        </p:nvSpPr>
        <p:spPr>
          <a:xfrm>
            <a:off x="2301586" y="3826223"/>
            <a:ext cx="4603172" cy="369332"/>
          </a:xfrm>
          <a:prstGeom prst="rect">
            <a:avLst/>
          </a:prstGeom>
          <a:noFill/>
        </p:spPr>
        <p:txBody>
          <a:bodyPr wrap="square">
            <a:spAutoFit/>
          </a:bodyPr>
          <a:lstStyle/>
          <a:p>
            <a:r>
              <a:rPr lang="en-US" dirty="0">
                <a:hlinkClick r:id="rId4"/>
              </a:rPr>
              <a:t>https://youtu.be/kGj5HkjRmz0</a:t>
            </a:r>
            <a:r>
              <a:rPr lang="en-US" dirty="0"/>
              <a:t> </a:t>
            </a:r>
          </a:p>
        </p:txBody>
      </p:sp>
      <p:pic>
        <p:nvPicPr>
          <p:cNvPr id="3" name="Online Media 2" title="Vaping is more harmful than you think">
            <a:hlinkClick r:id="" action="ppaction://media"/>
            <a:extLst>
              <a:ext uri="{FF2B5EF4-FFF2-40B4-BE49-F238E27FC236}">
                <a16:creationId xmlns:a16="http://schemas.microsoft.com/office/drawing/2014/main" id="{E30CE98B-BC06-49E5-A482-5916D3C4F23A}"/>
              </a:ext>
            </a:extLst>
          </p:cNvPr>
          <p:cNvPicPr>
            <a:picLocks noRot="1" noChangeAspect="1"/>
          </p:cNvPicPr>
          <p:nvPr>
            <a:videoFile r:link="rId1"/>
          </p:nvPr>
        </p:nvPicPr>
        <p:blipFill>
          <a:blip r:embed="rId5"/>
          <a:stretch>
            <a:fillRect/>
          </a:stretch>
        </p:blipFill>
        <p:spPr>
          <a:xfrm>
            <a:off x="630621" y="1150882"/>
            <a:ext cx="7665715" cy="4311966"/>
          </a:xfrm>
          <a:prstGeom prst="rect">
            <a:avLst/>
          </a:prstGeom>
        </p:spPr>
      </p:pic>
    </p:spTree>
    <p:extLst>
      <p:ext uri="{BB962C8B-B14F-4D97-AF65-F5344CB8AC3E}">
        <p14:creationId xmlns:p14="http://schemas.microsoft.com/office/powerpoint/2010/main" val="79795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ED767-7775-5AD1-8BC5-7C80B16466A7}"/>
              </a:ext>
            </a:extLst>
          </p:cNvPr>
          <p:cNvSpPr txBox="1"/>
          <p:nvPr/>
        </p:nvSpPr>
        <p:spPr>
          <a:xfrm>
            <a:off x="358588" y="1255059"/>
            <a:ext cx="8534399" cy="3416320"/>
          </a:xfrm>
          <a:prstGeom prst="rect">
            <a:avLst/>
          </a:prstGeom>
          <a:noFill/>
        </p:spPr>
        <p:txBody>
          <a:bodyPr wrap="square">
            <a:spAutoFit/>
          </a:bodyPr>
          <a:lstStyle/>
          <a:p>
            <a:pPr marL="285750" indent="-285750">
              <a:buFont typeface="Arial" panose="020B0604020202020204" pitchFamily="34" charset="0"/>
              <a:buChar char="•"/>
            </a:pPr>
            <a:r>
              <a:rPr lang="en-US" sz="2400" dirty="0"/>
              <a:t>Vaping has significant side effects</a:t>
            </a:r>
          </a:p>
          <a:p>
            <a:pPr marL="285750" indent="-285750">
              <a:buFont typeface="Arial" panose="020B0604020202020204" pitchFamily="34" charset="0"/>
              <a:buChar char="•"/>
            </a:pPr>
            <a:r>
              <a:rPr lang="en-US" sz="2400" dirty="0"/>
              <a:t>Vape liquid contains toxic, metal particles and carcinogenic chemicals</a:t>
            </a:r>
          </a:p>
          <a:p>
            <a:pPr marL="285750" indent="-285750">
              <a:buFont typeface="Arial" panose="020B0604020202020204" pitchFamily="34" charset="0"/>
              <a:buChar char="•"/>
            </a:pPr>
            <a:r>
              <a:rPr lang="en-US" sz="2400" dirty="0"/>
              <a:t>The devices can be dangerous – injuries due to the batteries in the device</a:t>
            </a:r>
          </a:p>
          <a:p>
            <a:pPr marL="285750" indent="-285750">
              <a:buFont typeface="Arial" panose="020B0604020202020204" pitchFamily="34" charset="0"/>
              <a:buChar char="•"/>
            </a:pPr>
            <a:r>
              <a:rPr lang="en-US" sz="2400" dirty="0"/>
              <a:t>They can cause respiratory illnesses</a:t>
            </a:r>
          </a:p>
          <a:p>
            <a:pPr marL="285750" indent="-285750">
              <a:buFont typeface="Arial" panose="020B0604020202020204" pitchFamily="34" charset="0"/>
              <a:buChar char="•"/>
            </a:pPr>
            <a:r>
              <a:rPr lang="en-US" sz="2400" dirty="0"/>
              <a:t>They contain a higher concentration of nicotine</a:t>
            </a:r>
          </a:p>
          <a:p>
            <a:pPr marL="285750" indent="-285750">
              <a:buFont typeface="Arial" panose="020B0604020202020204" pitchFamily="34" charset="0"/>
              <a:buChar char="•"/>
            </a:pPr>
            <a:r>
              <a:rPr lang="en-US" sz="2400" dirty="0"/>
              <a:t>Vaping can cause lung injury</a:t>
            </a:r>
          </a:p>
          <a:p>
            <a:pPr marL="285750" indent="-285750">
              <a:buFont typeface="Arial" panose="020B0604020202020204" pitchFamily="34" charset="0"/>
              <a:buChar char="•"/>
            </a:pPr>
            <a:r>
              <a:rPr lang="en-US" sz="2400" dirty="0"/>
              <a:t>Vaping can affect your mental health and wellbeing</a:t>
            </a:r>
          </a:p>
        </p:txBody>
      </p:sp>
      <p:sp>
        <p:nvSpPr>
          <p:cNvPr id="5" name="TextBox 4">
            <a:extLst>
              <a:ext uri="{FF2B5EF4-FFF2-40B4-BE49-F238E27FC236}">
                <a16:creationId xmlns:a16="http://schemas.microsoft.com/office/drawing/2014/main" id="{2E7C71B6-9DFB-1A95-5D6D-11CA86C8AE05}"/>
              </a:ext>
            </a:extLst>
          </p:cNvPr>
          <p:cNvSpPr txBox="1"/>
          <p:nvPr/>
        </p:nvSpPr>
        <p:spPr>
          <a:xfrm>
            <a:off x="2738717" y="272533"/>
            <a:ext cx="5204011" cy="461665"/>
          </a:xfrm>
          <a:prstGeom prst="rect">
            <a:avLst/>
          </a:prstGeom>
          <a:noFill/>
        </p:spPr>
        <p:txBody>
          <a:bodyPr wrap="square">
            <a:spAutoFit/>
          </a:bodyPr>
          <a:lstStyle/>
          <a:p>
            <a:r>
              <a:rPr lang="en-GB" sz="2400" b="1" dirty="0">
                <a:cs typeface="Calibri"/>
              </a:rPr>
              <a:t>Vaping is more harmful than you think</a:t>
            </a:r>
            <a:endParaRPr lang="en-GB" sz="2800" dirty="0">
              <a:cs typeface="Calibri"/>
            </a:endParaRPr>
          </a:p>
        </p:txBody>
      </p:sp>
    </p:spTree>
    <p:extLst>
      <p:ext uri="{BB962C8B-B14F-4D97-AF65-F5344CB8AC3E}">
        <p14:creationId xmlns:p14="http://schemas.microsoft.com/office/powerpoint/2010/main" val="343610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47FBCF-DCFA-46B7-81C4-AB4C3BC95102}"/>
              </a:ext>
            </a:extLst>
          </p:cNvPr>
          <p:cNvSpPr txBox="1"/>
          <p:nvPr/>
        </p:nvSpPr>
        <p:spPr>
          <a:xfrm>
            <a:off x="2756263" y="222069"/>
            <a:ext cx="5016137" cy="523220"/>
          </a:xfrm>
          <a:prstGeom prst="rect">
            <a:avLst/>
          </a:prstGeom>
          <a:noFill/>
        </p:spPr>
        <p:txBody>
          <a:bodyPr wrap="square" lIns="91440" tIns="45720" rIns="91440" bIns="45720" rtlCol="0" anchor="t">
            <a:spAutoFit/>
          </a:bodyPr>
          <a:lstStyle/>
          <a:p>
            <a:r>
              <a:rPr lang="en-GB" sz="2800" b="1" dirty="0"/>
              <a:t>Why do young people vape?</a:t>
            </a:r>
          </a:p>
        </p:txBody>
      </p:sp>
      <p:sp>
        <p:nvSpPr>
          <p:cNvPr id="3" name="TextBox 2">
            <a:extLst>
              <a:ext uri="{FF2B5EF4-FFF2-40B4-BE49-F238E27FC236}">
                <a16:creationId xmlns:a16="http://schemas.microsoft.com/office/drawing/2014/main" id="{5F1177C0-E811-45FF-B66A-BE524FF670A7}"/>
              </a:ext>
            </a:extLst>
          </p:cNvPr>
          <p:cNvSpPr txBox="1"/>
          <p:nvPr/>
        </p:nvSpPr>
        <p:spPr>
          <a:xfrm>
            <a:off x="261037" y="1326687"/>
            <a:ext cx="8608423" cy="338554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t>Curiosity about the flavours</a:t>
            </a:r>
            <a:endParaRPr lang="en-GB" sz="2800" dirty="0">
              <a:cs typeface="Calibri"/>
            </a:endParaRPr>
          </a:p>
          <a:p>
            <a:pPr marL="285750" indent="-285750">
              <a:buFont typeface="Arial" panose="020B0604020202020204" pitchFamily="34" charset="0"/>
              <a:buChar char="•"/>
            </a:pPr>
            <a:r>
              <a:rPr lang="en-GB" sz="2800" dirty="0"/>
              <a:t>Vapes are made to look attractive and fun</a:t>
            </a:r>
          </a:p>
          <a:p>
            <a:pPr marL="285750" indent="-285750">
              <a:buFont typeface="Arial" panose="020B0604020202020204" pitchFamily="34" charset="0"/>
              <a:buChar char="•"/>
            </a:pPr>
            <a:r>
              <a:rPr lang="en-GB" sz="2800" dirty="0"/>
              <a:t>Wanting to fit in</a:t>
            </a:r>
          </a:p>
          <a:p>
            <a:pPr marL="285750" indent="-285750">
              <a:buFont typeface="Arial" panose="020B0604020202020204" pitchFamily="34" charset="0"/>
              <a:buChar char="•"/>
            </a:pPr>
            <a:r>
              <a:rPr lang="en-GB" sz="2800" dirty="0">
                <a:cs typeface="Calibri"/>
              </a:rPr>
              <a:t>Believe they are less harmful than cigarettes</a:t>
            </a:r>
          </a:p>
          <a:p>
            <a:pPr marL="285750" indent="-285750">
              <a:buFont typeface="Arial" panose="020B0604020202020204" pitchFamily="34" charset="0"/>
              <a:buChar char="•"/>
            </a:pPr>
            <a:r>
              <a:rPr lang="en-GB" sz="2800" dirty="0">
                <a:cs typeface="Calibri"/>
              </a:rPr>
              <a:t>Easier to get and cheaper than cigarettes</a:t>
            </a:r>
          </a:p>
          <a:p>
            <a:pPr marL="285750" indent="-285750">
              <a:buFont typeface="Arial" panose="020B0604020202020204" pitchFamily="34" charset="0"/>
              <a:buChar char="•"/>
            </a:pPr>
            <a:r>
              <a:rPr lang="en-GB" sz="2800" dirty="0"/>
              <a:t>Existing mental health issues – self medication</a:t>
            </a:r>
          </a:p>
          <a:p>
            <a:pPr marL="285750" indent="-285750">
              <a:buFont typeface="Arial" panose="020B0604020202020204" pitchFamily="34" charset="0"/>
              <a:buChar char="•"/>
            </a:pPr>
            <a:r>
              <a:rPr lang="en-GB" sz="2800" dirty="0">
                <a:cs typeface="Calibri"/>
              </a:rPr>
              <a:t>Becomes habitual overtime</a:t>
            </a:r>
          </a:p>
          <a:p>
            <a:endParaRPr lang="en-GB" dirty="0"/>
          </a:p>
        </p:txBody>
      </p:sp>
    </p:spTree>
    <p:extLst>
      <p:ext uri="{BB962C8B-B14F-4D97-AF65-F5344CB8AC3E}">
        <p14:creationId xmlns:p14="http://schemas.microsoft.com/office/powerpoint/2010/main" val="363118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057B9B-C518-4BB2-B0AE-257117A74356}"/>
              </a:ext>
            </a:extLst>
          </p:cNvPr>
          <p:cNvSpPr txBox="1"/>
          <p:nvPr/>
        </p:nvSpPr>
        <p:spPr>
          <a:xfrm>
            <a:off x="2860766" y="209006"/>
            <a:ext cx="4950823" cy="523220"/>
          </a:xfrm>
          <a:prstGeom prst="rect">
            <a:avLst/>
          </a:prstGeom>
          <a:noFill/>
        </p:spPr>
        <p:txBody>
          <a:bodyPr wrap="square" lIns="91440" tIns="45720" rIns="91440" bIns="45720" rtlCol="0" anchor="t">
            <a:spAutoFit/>
          </a:bodyPr>
          <a:lstStyle/>
          <a:p>
            <a:r>
              <a:rPr lang="en-GB" sz="2800" b="1" dirty="0"/>
              <a:t>It controlled me </a:t>
            </a:r>
          </a:p>
        </p:txBody>
      </p:sp>
      <p:sp>
        <p:nvSpPr>
          <p:cNvPr id="5" name="TextBox 4">
            <a:extLst>
              <a:ext uri="{FF2B5EF4-FFF2-40B4-BE49-F238E27FC236}">
                <a16:creationId xmlns:a16="http://schemas.microsoft.com/office/drawing/2014/main" id="{B45D8D26-1AAA-465B-9F8A-2CFF29AC575F}"/>
              </a:ext>
            </a:extLst>
          </p:cNvPr>
          <p:cNvSpPr txBox="1"/>
          <p:nvPr/>
        </p:nvSpPr>
        <p:spPr>
          <a:xfrm>
            <a:off x="248194" y="1031966"/>
            <a:ext cx="8673737"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cs typeface="Calibri"/>
            </a:endParaRPr>
          </a:p>
        </p:txBody>
      </p:sp>
      <p:pic>
        <p:nvPicPr>
          <p:cNvPr id="3" name="Picture 3" descr="Graphical user interface, website&#10;&#10;Description automatically generated">
            <a:extLst>
              <a:ext uri="{FF2B5EF4-FFF2-40B4-BE49-F238E27FC236}">
                <a16:creationId xmlns:a16="http://schemas.microsoft.com/office/drawing/2014/main" id="{C405B635-34A9-8E5D-D333-05DB6BBABE05}"/>
              </a:ext>
            </a:extLst>
          </p:cNvPr>
          <p:cNvPicPr>
            <a:picLocks noChangeAspect="1"/>
          </p:cNvPicPr>
          <p:nvPr/>
        </p:nvPicPr>
        <p:blipFill>
          <a:blip r:embed="rId2"/>
          <a:stretch>
            <a:fillRect/>
          </a:stretch>
        </p:blipFill>
        <p:spPr>
          <a:xfrm>
            <a:off x="3097250" y="1900666"/>
            <a:ext cx="2685962" cy="1528334"/>
          </a:xfrm>
          <a:prstGeom prst="rect">
            <a:avLst/>
          </a:prstGeom>
        </p:spPr>
      </p:pic>
      <p:sp>
        <p:nvSpPr>
          <p:cNvPr id="4" name="TextBox 3">
            <a:extLst>
              <a:ext uri="{FF2B5EF4-FFF2-40B4-BE49-F238E27FC236}">
                <a16:creationId xmlns:a16="http://schemas.microsoft.com/office/drawing/2014/main" id="{8A3EB2B0-5538-8631-A632-7F4419FF786F}"/>
              </a:ext>
            </a:extLst>
          </p:cNvPr>
          <p:cNvSpPr txBox="1"/>
          <p:nvPr/>
        </p:nvSpPr>
        <p:spPr>
          <a:xfrm>
            <a:off x="2419539" y="3951014"/>
            <a:ext cx="43049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6B9F25"/>
                </a:solidFill>
                <a:cs typeface="Calibri"/>
                <a:hlinkClick r:id="rId3"/>
              </a:rPr>
              <a:t>https://youtube/jpKMWFaptwE</a:t>
            </a:r>
            <a:endParaRPr lang="en-US" dirty="0"/>
          </a:p>
        </p:txBody>
      </p:sp>
      <p:sp>
        <p:nvSpPr>
          <p:cNvPr id="6" name="TextBox 5">
            <a:extLst>
              <a:ext uri="{FF2B5EF4-FFF2-40B4-BE49-F238E27FC236}">
                <a16:creationId xmlns:a16="http://schemas.microsoft.com/office/drawing/2014/main" id="{F2130366-4B74-880B-7BA1-6ED22A383606}"/>
              </a:ext>
            </a:extLst>
          </p:cNvPr>
          <p:cNvSpPr txBox="1"/>
          <p:nvPr/>
        </p:nvSpPr>
        <p:spPr>
          <a:xfrm>
            <a:off x="6128732" y="285950"/>
            <a:ext cx="1476697" cy="461665"/>
          </a:xfrm>
          <a:prstGeom prst="rect">
            <a:avLst/>
          </a:prstGeom>
          <a:noFill/>
        </p:spPr>
        <p:txBody>
          <a:bodyPr wrap="square" rtlCol="0">
            <a:spAutoFit/>
          </a:bodyPr>
          <a:lstStyle/>
          <a:p>
            <a:r>
              <a:rPr lang="en-US" sz="2400" b="1" dirty="0"/>
              <a:t>KS4</a:t>
            </a:r>
          </a:p>
        </p:txBody>
      </p:sp>
    </p:spTree>
    <p:extLst>
      <p:ext uri="{BB962C8B-B14F-4D97-AF65-F5344CB8AC3E}">
        <p14:creationId xmlns:p14="http://schemas.microsoft.com/office/powerpoint/2010/main" val="82629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DE581-CE88-41E7-A64B-24424C705E15}"/>
              </a:ext>
            </a:extLst>
          </p:cNvPr>
          <p:cNvSpPr txBox="1"/>
          <p:nvPr/>
        </p:nvSpPr>
        <p:spPr>
          <a:xfrm>
            <a:off x="2821577" y="156754"/>
            <a:ext cx="6052359" cy="523220"/>
          </a:xfrm>
          <a:prstGeom prst="rect">
            <a:avLst/>
          </a:prstGeom>
          <a:noFill/>
        </p:spPr>
        <p:txBody>
          <a:bodyPr wrap="square" rtlCol="0">
            <a:spAutoFit/>
          </a:bodyPr>
          <a:lstStyle/>
          <a:p>
            <a:r>
              <a:rPr lang="en-GB" sz="2800" b="1" dirty="0"/>
              <a:t>Feeling pressured to give vaping a try?</a:t>
            </a:r>
          </a:p>
        </p:txBody>
      </p:sp>
      <p:sp>
        <p:nvSpPr>
          <p:cNvPr id="3" name="TextBox 2">
            <a:extLst>
              <a:ext uri="{FF2B5EF4-FFF2-40B4-BE49-F238E27FC236}">
                <a16:creationId xmlns:a16="http://schemas.microsoft.com/office/drawing/2014/main" id="{D2CCD388-5D46-4328-84D3-EBD0B51A3871}"/>
              </a:ext>
            </a:extLst>
          </p:cNvPr>
          <p:cNvSpPr txBox="1"/>
          <p:nvPr/>
        </p:nvSpPr>
        <p:spPr>
          <a:xfrm>
            <a:off x="483325" y="1489446"/>
            <a:ext cx="8660675"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“No thanks, I’m not interested,”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“You guys can, but I don’t want to.”</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 thanks, vaping isn’t for me.”</a:t>
            </a:r>
            <a:endParaRPr lang="en-GB" sz="2400" dirty="0">
              <a:cs typeface="Calibri"/>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 not my thing thanks.”</a:t>
            </a:r>
          </a:p>
        </p:txBody>
      </p:sp>
      <p:sp>
        <p:nvSpPr>
          <p:cNvPr id="4" name="Rectangle 3">
            <a:extLst>
              <a:ext uri="{FF2B5EF4-FFF2-40B4-BE49-F238E27FC236}">
                <a16:creationId xmlns:a16="http://schemas.microsoft.com/office/drawing/2014/main" id="{14A246DE-D7C8-4178-84CE-E4BC61A6B796}"/>
              </a:ext>
            </a:extLst>
          </p:cNvPr>
          <p:cNvSpPr/>
          <p:nvPr/>
        </p:nvSpPr>
        <p:spPr>
          <a:xfrm>
            <a:off x="5847757" y="1488483"/>
            <a:ext cx="2854234"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dirty="0"/>
              <a:t>Say with direct eye contact and assertive body language</a:t>
            </a:r>
          </a:p>
        </p:txBody>
      </p:sp>
    </p:spTree>
    <p:extLst>
      <p:ext uri="{BB962C8B-B14F-4D97-AF65-F5344CB8AC3E}">
        <p14:creationId xmlns:p14="http://schemas.microsoft.com/office/powerpoint/2010/main" val="423148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057B9B-C518-4BB2-B0AE-257117A74356}"/>
              </a:ext>
            </a:extLst>
          </p:cNvPr>
          <p:cNvSpPr txBox="1"/>
          <p:nvPr/>
        </p:nvSpPr>
        <p:spPr>
          <a:xfrm>
            <a:off x="3072633" y="169116"/>
            <a:ext cx="2998734" cy="523220"/>
          </a:xfrm>
          <a:prstGeom prst="rect">
            <a:avLst/>
          </a:prstGeom>
          <a:noFill/>
        </p:spPr>
        <p:txBody>
          <a:bodyPr wrap="square" lIns="91440" tIns="45720" rIns="91440" bIns="45720" rtlCol="0" anchor="t">
            <a:spAutoFit/>
          </a:bodyPr>
          <a:lstStyle/>
          <a:p>
            <a:r>
              <a:rPr lang="en-GB" sz="2800" b="1" dirty="0"/>
              <a:t>Getting Help </a:t>
            </a:r>
          </a:p>
        </p:txBody>
      </p:sp>
      <p:sp>
        <p:nvSpPr>
          <p:cNvPr id="5" name="TextBox 4">
            <a:extLst>
              <a:ext uri="{FF2B5EF4-FFF2-40B4-BE49-F238E27FC236}">
                <a16:creationId xmlns:a16="http://schemas.microsoft.com/office/drawing/2014/main" id="{B45D8D26-1AAA-465B-9F8A-2CFF29AC575F}"/>
              </a:ext>
            </a:extLst>
          </p:cNvPr>
          <p:cNvSpPr txBox="1"/>
          <p:nvPr/>
        </p:nvSpPr>
        <p:spPr>
          <a:xfrm>
            <a:off x="248194" y="1031966"/>
            <a:ext cx="8673737" cy="3693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cs typeface="Calibri"/>
            </a:endParaRPr>
          </a:p>
        </p:txBody>
      </p:sp>
      <p:pic>
        <p:nvPicPr>
          <p:cNvPr id="3" name="Picture 15">
            <a:extLst>
              <a:ext uri="{FF2B5EF4-FFF2-40B4-BE49-F238E27FC236}">
                <a16:creationId xmlns:a16="http://schemas.microsoft.com/office/drawing/2014/main" id="{B4CC0959-1A69-E122-6BB4-CF82D90D5E55}"/>
              </a:ext>
            </a:extLst>
          </p:cNvPr>
          <p:cNvPicPr>
            <a:picLocks noChangeAspect="1"/>
          </p:cNvPicPr>
          <p:nvPr/>
        </p:nvPicPr>
        <p:blipFill>
          <a:blip r:embed="rId3"/>
          <a:stretch>
            <a:fillRect/>
          </a:stretch>
        </p:blipFill>
        <p:spPr>
          <a:xfrm>
            <a:off x="248195" y="1454409"/>
            <a:ext cx="3564302" cy="1974591"/>
          </a:xfrm>
          <a:prstGeom prst="rect">
            <a:avLst/>
          </a:prstGeom>
        </p:spPr>
      </p:pic>
      <p:sp>
        <p:nvSpPr>
          <p:cNvPr id="6" name="TextBox 5">
            <a:extLst>
              <a:ext uri="{FF2B5EF4-FFF2-40B4-BE49-F238E27FC236}">
                <a16:creationId xmlns:a16="http://schemas.microsoft.com/office/drawing/2014/main" id="{5F307A6A-DB7D-7003-01C9-3A308222D181}"/>
              </a:ext>
            </a:extLst>
          </p:cNvPr>
          <p:cNvSpPr txBox="1"/>
          <p:nvPr/>
        </p:nvSpPr>
        <p:spPr>
          <a:xfrm>
            <a:off x="4540828" y="761217"/>
            <a:ext cx="4603172" cy="4524315"/>
          </a:xfrm>
          <a:prstGeom prst="rect">
            <a:avLst/>
          </a:prstGeom>
          <a:noFill/>
        </p:spPr>
        <p:txBody>
          <a:bodyPr wrap="square">
            <a:spAutoFit/>
          </a:bodyPr>
          <a:lstStyle/>
          <a:p>
            <a:pPr marL="285750" indent="-285750">
              <a:buFont typeface="Arial"/>
              <a:buChar char="•"/>
            </a:pPr>
            <a:r>
              <a:rPr lang="en-US" dirty="0"/>
              <a:t>Is vaping affecting my health?</a:t>
            </a:r>
            <a:endParaRPr lang="en-GB" dirty="0"/>
          </a:p>
          <a:p>
            <a:pPr marL="285750" indent="-285750">
              <a:buFont typeface="Arial"/>
              <a:buChar char="•"/>
            </a:pPr>
            <a:r>
              <a:rPr lang="en-US" dirty="0"/>
              <a:t>Is vaping controlling my life?</a:t>
            </a:r>
            <a:endParaRPr lang="en-GB" dirty="0"/>
          </a:p>
          <a:p>
            <a:pPr marL="285750" indent="-285750">
              <a:buFont typeface="Arial"/>
              <a:buChar char="•"/>
            </a:pPr>
            <a:r>
              <a:rPr lang="en-US" dirty="0"/>
              <a:t>How does vaping affect the way I think and feel?</a:t>
            </a:r>
            <a:endParaRPr lang="en-GB" dirty="0"/>
          </a:p>
          <a:p>
            <a:pPr marL="285750" indent="-285750">
              <a:buFont typeface="Arial"/>
              <a:buChar char="•"/>
            </a:pPr>
            <a:r>
              <a:rPr lang="en-US" dirty="0"/>
              <a:t>How does vaping affect my relationships with my friends, parents, boyfriend/girlfriend, or other people important to me?</a:t>
            </a:r>
            <a:endParaRPr lang="en-GB" dirty="0"/>
          </a:p>
          <a:p>
            <a:pPr marL="285750" indent="-285750">
              <a:buFont typeface="Arial"/>
              <a:buChar char="•"/>
            </a:pPr>
            <a:r>
              <a:rPr lang="en-US" dirty="0"/>
              <a:t>How does vaping or thinking about vaping interfere with my schoolwork or grades?</a:t>
            </a:r>
            <a:endParaRPr lang="en-GB" dirty="0"/>
          </a:p>
          <a:p>
            <a:pPr marL="285750" indent="-285750">
              <a:buFont typeface="Arial"/>
              <a:buChar char="•"/>
            </a:pPr>
            <a:r>
              <a:rPr lang="en-US" dirty="0"/>
              <a:t>Are there activities that I used to enjoy that I don’t enjoy anymore because of vaping?</a:t>
            </a:r>
            <a:endParaRPr lang="en-GB" dirty="0"/>
          </a:p>
          <a:p>
            <a:pPr marL="285750" indent="-285750">
              <a:buFont typeface="Arial"/>
              <a:buChar char="•"/>
            </a:pPr>
            <a:r>
              <a:rPr lang="en-US" dirty="0"/>
              <a:t>Am I spending a lot of money to keep vaping?</a:t>
            </a:r>
            <a:endParaRPr lang="en-GB" dirty="0"/>
          </a:p>
          <a:p>
            <a:pPr marL="285750" indent="-285750">
              <a:buFont typeface="Arial"/>
              <a:buChar char="•"/>
            </a:pPr>
            <a:r>
              <a:rPr lang="en-US" dirty="0"/>
              <a:t>What am I looking forward to the most after quitting?</a:t>
            </a:r>
            <a:endParaRPr lang="en-GB" dirty="0"/>
          </a:p>
        </p:txBody>
      </p:sp>
      <p:pic>
        <p:nvPicPr>
          <p:cNvPr id="9" name="Picture 8" descr="Text&#10;&#10;Description automatically generated with medium confidence">
            <a:extLst>
              <a:ext uri="{FF2B5EF4-FFF2-40B4-BE49-F238E27FC236}">
                <a16:creationId xmlns:a16="http://schemas.microsoft.com/office/drawing/2014/main" id="{2CE4B790-8FE7-650B-195F-3E3A34ACD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96" y="3631685"/>
            <a:ext cx="3564301" cy="1459859"/>
          </a:xfrm>
          <a:prstGeom prst="rect">
            <a:avLst/>
          </a:prstGeom>
        </p:spPr>
      </p:pic>
    </p:spTree>
    <p:extLst>
      <p:ext uri="{BB962C8B-B14F-4D97-AF65-F5344CB8AC3E}">
        <p14:creationId xmlns:p14="http://schemas.microsoft.com/office/powerpoint/2010/main" val="4060699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2AF99B42E2474799F5369B04E33C1D" ma:contentTypeVersion="14" ma:contentTypeDescription="Create a new document." ma:contentTypeScope="" ma:versionID="9596048d256dd60566ef3b1b07931a33">
  <xsd:schema xmlns:xsd="http://www.w3.org/2001/XMLSchema" xmlns:xs="http://www.w3.org/2001/XMLSchema" xmlns:p="http://schemas.microsoft.com/office/2006/metadata/properties" xmlns:ns3="5c59acf1-231f-47a5-b633-5598f996a86f" xmlns:ns4="16cd980e-8b81-404a-ab69-91ca52892c8d" targetNamespace="http://schemas.microsoft.com/office/2006/metadata/properties" ma:root="true" ma:fieldsID="00d92f83b1ab2f5509edc194038bf444" ns3:_="" ns4:_="">
    <xsd:import namespace="5c59acf1-231f-47a5-b633-5598f996a86f"/>
    <xsd:import namespace="16cd980e-8b81-404a-ab69-91ca52892c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9acf1-231f-47a5-b633-5598f996a8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cd980e-8b81-404a-ab69-91ca52892c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B13C9-3FC3-4995-92E7-C2E0FF7EB9B2}">
  <ds:schemaRefs>
    <ds:schemaRef ds:uri="http://purl.org/dc/elements/1.1/"/>
    <ds:schemaRef ds:uri="5c59acf1-231f-47a5-b633-5598f996a86f"/>
    <ds:schemaRef ds:uri="http://www.w3.org/XML/1998/namespace"/>
    <ds:schemaRef ds:uri="http://schemas.openxmlformats.org/package/2006/metadata/core-properties"/>
    <ds:schemaRef ds:uri="http://purl.org/dc/terms/"/>
    <ds:schemaRef ds:uri="http://schemas.microsoft.com/office/2006/documentManagement/types"/>
    <ds:schemaRef ds:uri="16cd980e-8b81-404a-ab69-91ca52892c8d"/>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6262784-08B3-4E7E-9FF3-CAA9D76F5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9acf1-231f-47a5-b633-5598f996a86f"/>
    <ds:schemaRef ds:uri="16cd980e-8b81-404a-ab69-91ca52892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132C4-0FA9-4919-81FC-05E9F6AA36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TotalTime>
  <Words>1162</Words>
  <Application>Microsoft Office PowerPoint</Application>
  <PresentationFormat>On-screen Show (4:3)</PresentationFormat>
  <Paragraphs>94</Paragraphs>
  <Slides>10</Slides>
  <Notes>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Morgan</dc:creator>
  <cp:lastModifiedBy>Mrs M Goodes</cp:lastModifiedBy>
  <cp:revision>568</cp:revision>
  <dcterms:created xsi:type="dcterms:W3CDTF">2019-06-20T13:11:54Z</dcterms:created>
  <dcterms:modified xsi:type="dcterms:W3CDTF">2022-11-21T07:32:07Z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0x010100242AF99B42E2474799F5369B04E33C1D</vt:lpwstr>
  </property>
</Properties>
</file>